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8" r:id="rId1"/>
  </p:sldMasterIdLst>
  <p:notesMasterIdLst>
    <p:notesMasterId r:id="rId3"/>
  </p:notesMasterIdLst>
  <p:sldIdLst>
    <p:sldId id="306" r:id="rId2"/>
  </p:sldIdLst>
  <p:sldSz cx="493776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Lato" panose="020F0502020204030203" pitchFamily="34" charset="77"/>
      <p:regular r:id="rId10"/>
      <p:bold r:id="rId11"/>
      <p:italic r:id="rId12"/>
      <p:boldItalic r:id="rId13"/>
    </p:embeddedFont>
    <p:embeddedFont>
      <p:font typeface="Lato Black" panose="020F0A02020204030203" pitchFamily="34" charset="77"/>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E60"/>
    <a:srgbClr val="CDCDCD"/>
    <a:srgbClr val="262626"/>
    <a:srgbClr val="7B7B7B"/>
    <a:srgbClr val="4ED8F8"/>
    <a:srgbClr val="31F77C"/>
    <a:srgbClr val="34F4EB"/>
    <a:srgbClr val="003E34"/>
    <a:srgbClr val="004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97" autoAdjust="0"/>
    <p:restoredTop sz="90246" autoAdjust="0"/>
  </p:normalViewPr>
  <p:slideViewPr>
    <p:cSldViewPr snapToGrid="0" showGuides="1">
      <p:cViewPr>
        <p:scale>
          <a:sx n="30" d="100"/>
          <a:sy n="30" d="100"/>
        </p:scale>
        <p:origin x="768" y="144"/>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4/30/20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6F66-D47C-1A48-A4BD-DD6A865306C7}"/>
              </a:ext>
            </a:extLst>
          </p:cNvPr>
          <p:cNvSpPr>
            <a:spLocks noGrp="1"/>
          </p:cNvSpPr>
          <p:nvPr>
            <p:ph type="ctrTitle"/>
          </p:nvPr>
        </p:nvSpPr>
        <p:spPr>
          <a:xfrm>
            <a:off x="6172200" y="5387342"/>
            <a:ext cx="37033200" cy="11460480"/>
          </a:xfrm>
        </p:spPr>
        <p:txBody>
          <a:bodyPr anchor="b"/>
          <a:lstStyle>
            <a:lvl1pPr algn="ctr">
              <a:defRPr sz="24300"/>
            </a:lvl1pPr>
          </a:lstStyle>
          <a:p>
            <a:r>
              <a:rPr lang="en-US"/>
              <a:t>Click to edit Master title style</a:t>
            </a:r>
          </a:p>
        </p:txBody>
      </p:sp>
      <p:sp>
        <p:nvSpPr>
          <p:cNvPr id="3" name="Subtitle 2">
            <a:extLst>
              <a:ext uri="{FF2B5EF4-FFF2-40B4-BE49-F238E27FC236}">
                <a16:creationId xmlns:a16="http://schemas.microsoft.com/office/drawing/2014/main" id="{952CE7B4-C765-B34D-A49F-9018CD675859}"/>
              </a:ext>
            </a:extLst>
          </p:cNvPr>
          <p:cNvSpPr>
            <a:spLocks noGrp="1"/>
          </p:cNvSpPr>
          <p:nvPr>
            <p:ph type="subTitle" idx="1"/>
          </p:nvPr>
        </p:nvSpPr>
        <p:spPr>
          <a:xfrm>
            <a:off x="6172200" y="17289782"/>
            <a:ext cx="37033200" cy="7947658"/>
          </a:xfrm>
        </p:spPr>
        <p:txBody>
          <a:bodyPr/>
          <a:lstStyle>
            <a:lvl1pPr marL="0" indent="0" algn="ctr">
              <a:buNone/>
              <a:defRPr sz="9720"/>
            </a:lvl1pPr>
            <a:lvl2pPr marL="1851660" indent="0" algn="ctr">
              <a:buNone/>
              <a:defRPr sz="8100"/>
            </a:lvl2pPr>
            <a:lvl3pPr marL="3703320" indent="0" algn="ctr">
              <a:buNone/>
              <a:defRPr sz="7290"/>
            </a:lvl3pPr>
            <a:lvl4pPr marL="5554980" indent="0" algn="ctr">
              <a:buNone/>
              <a:defRPr sz="6480"/>
            </a:lvl4pPr>
            <a:lvl5pPr marL="7406640" indent="0" algn="ctr">
              <a:buNone/>
              <a:defRPr sz="6480"/>
            </a:lvl5pPr>
            <a:lvl6pPr marL="9258300" indent="0" algn="ctr">
              <a:buNone/>
              <a:defRPr sz="6480"/>
            </a:lvl6pPr>
            <a:lvl7pPr marL="11109960" indent="0" algn="ctr">
              <a:buNone/>
              <a:defRPr sz="6480"/>
            </a:lvl7pPr>
            <a:lvl8pPr marL="12961620" indent="0" algn="ctr">
              <a:buNone/>
              <a:defRPr sz="6480"/>
            </a:lvl8pPr>
            <a:lvl9pPr marL="14813280" indent="0" algn="ctr">
              <a:buNone/>
              <a:defRPr sz="6480"/>
            </a:lvl9pPr>
          </a:lstStyle>
          <a:p>
            <a:r>
              <a:rPr lang="en-US"/>
              <a:t>Click to edit Master subtitle style</a:t>
            </a:r>
          </a:p>
        </p:txBody>
      </p:sp>
      <p:sp>
        <p:nvSpPr>
          <p:cNvPr id="4" name="Date Placeholder 3">
            <a:extLst>
              <a:ext uri="{FF2B5EF4-FFF2-40B4-BE49-F238E27FC236}">
                <a16:creationId xmlns:a16="http://schemas.microsoft.com/office/drawing/2014/main" id="{846DE3B2-8D00-4849-991D-D66DDBF240C9}"/>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5" name="Footer Placeholder 4">
            <a:extLst>
              <a:ext uri="{FF2B5EF4-FFF2-40B4-BE49-F238E27FC236}">
                <a16:creationId xmlns:a16="http://schemas.microsoft.com/office/drawing/2014/main" id="{08943A15-5490-EC4F-B185-28FF0F433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2A85C-EF37-F241-9EF3-1CBEE3EC5C8F}"/>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3630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BBB5-8C25-E941-B1AB-EA08466E7D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ED9233-8118-374E-9C53-D3DE42AF7E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B8D30-2408-964D-B669-3242462FEBD9}"/>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5" name="Footer Placeholder 4">
            <a:extLst>
              <a:ext uri="{FF2B5EF4-FFF2-40B4-BE49-F238E27FC236}">
                <a16:creationId xmlns:a16="http://schemas.microsoft.com/office/drawing/2014/main" id="{116E05FE-E73B-4E4F-80C3-6FF5FB24C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986B1-6300-3243-98CC-E2A231A86B41}"/>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37173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67166-8450-D744-B54B-6ED73670C247}"/>
              </a:ext>
            </a:extLst>
          </p:cNvPr>
          <p:cNvSpPr>
            <a:spLocks noGrp="1"/>
          </p:cNvSpPr>
          <p:nvPr>
            <p:ph type="title" orient="vert"/>
          </p:nvPr>
        </p:nvSpPr>
        <p:spPr>
          <a:xfrm>
            <a:off x="35335845" y="1752600"/>
            <a:ext cx="10647045"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53A8F6-C1CC-F04C-8D25-1EAE81941E2B}"/>
              </a:ext>
            </a:extLst>
          </p:cNvPr>
          <p:cNvSpPr>
            <a:spLocks noGrp="1"/>
          </p:cNvSpPr>
          <p:nvPr>
            <p:ph type="body" orient="vert" idx="1"/>
          </p:nvPr>
        </p:nvSpPr>
        <p:spPr>
          <a:xfrm>
            <a:off x="3394710" y="1752600"/>
            <a:ext cx="3132391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53B0D-135E-7C48-A5B4-0CB12D9CAF48}"/>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5" name="Footer Placeholder 4">
            <a:extLst>
              <a:ext uri="{FF2B5EF4-FFF2-40B4-BE49-F238E27FC236}">
                <a16:creationId xmlns:a16="http://schemas.microsoft.com/office/drawing/2014/main" id="{F6A38B64-A705-8C4E-AD87-3C87418A0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D5E6E-4228-1346-B2F2-E1A1655A384D}"/>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54696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B2D6-EB40-E347-A831-2DD3405F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54746-7DDB-3040-9833-D8BB2E30A2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FD937-F1EB-3140-9079-69C1D52B97EA}"/>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5" name="Footer Placeholder 4">
            <a:extLst>
              <a:ext uri="{FF2B5EF4-FFF2-40B4-BE49-F238E27FC236}">
                <a16:creationId xmlns:a16="http://schemas.microsoft.com/office/drawing/2014/main" id="{CD85141B-0FA0-2345-94FC-9F520DD76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EE782-E2DB-FC48-AD24-E9E09A06B1C1}"/>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13976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1DAA-4543-7B48-ACE9-EFBBED6C6299}"/>
              </a:ext>
            </a:extLst>
          </p:cNvPr>
          <p:cNvSpPr>
            <a:spLocks noGrp="1"/>
          </p:cNvSpPr>
          <p:nvPr>
            <p:ph type="title"/>
          </p:nvPr>
        </p:nvSpPr>
        <p:spPr>
          <a:xfrm>
            <a:off x="3368993" y="8206745"/>
            <a:ext cx="42588180" cy="13693138"/>
          </a:xfrm>
        </p:spPr>
        <p:txBody>
          <a:bodyPr anchor="b"/>
          <a:lstStyle>
            <a:lvl1pPr>
              <a:defRPr sz="24300"/>
            </a:lvl1pPr>
          </a:lstStyle>
          <a:p>
            <a:r>
              <a:rPr lang="en-US"/>
              <a:t>Click to edit Master title style</a:t>
            </a:r>
          </a:p>
        </p:txBody>
      </p:sp>
      <p:sp>
        <p:nvSpPr>
          <p:cNvPr id="3" name="Text Placeholder 2">
            <a:extLst>
              <a:ext uri="{FF2B5EF4-FFF2-40B4-BE49-F238E27FC236}">
                <a16:creationId xmlns:a16="http://schemas.microsoft.com/office/drawing/2014/main" id="{AF96D496-3E16-854F-8A3A-F1DBD06606D5}"/>
              </a:ext>
            </a:extLst>
          </p:cNvPr>
          <p:cNvSpPr>
            <a:spLocks noGrp="1"/>
          </p:cNvSpPr>
          <p:nvPr>
            <p:ph type="body" idx="1"/>
          </p:nvPr>
        </p:nvSpPr>
        <p:spPr>
          <a:xfrm>
            <a:off x="3368993" y="22029425"/>
            <a:ext cx="42588180" cy="7200898"/>
          </a:xfrm>
        </p:spPr>
        <p:txBody>
          <a:bodyPr/>
          <a:lstStyle>
            <a:lvl1pPr marL="0" indent="0">
              <a:buNone/>
              <a:defRPr sz="9720">
                <a:solidFill>
                  <a:schemeClr val="tx1">
                    <a:tint val="75000"/>
                  </a:schemeClr>
                </a:solidFill>
              </a:defRPr>
            </a:lvl1pPr>
            <a:lvl2pPr marL="1851660" indent="0">
              <a:buNone/>
              <a:defRPr sz="8100">
                <a:solidFill>
                  <a:schemeClr val="tx1">
                    <a:tint val="75000"/>
                  </a:schemeClr>
                </a:solidFill>
              </a:defRPr>
            </a:lvl2pPr>
            <a:lvl3pPr marL="3703320" indent="0">
              <a:buNone/>
              <a:defRPr sz="7290">
                <a:solidFill>
                  <a:schemeClr val="tx1">
                    <a:tint val="75000"/>
                  </a:schemeClr>
                </a:solidFill>
              </a:defRPr>
            </a:lvl3pPr>
            <a:lvl4pPr marL="5554980" indent="0">
              <a:buNone/>
              <a:defRPr sz="6480">
                <a:solidFill>
                  <a:schemeClr val="tx1">
                    <a:tint val="75000"/>
                  </a:schemeClr>
                </a:solidFill>
              </a:defRPr>
            </a:lvl4pPr>
            <a:lvl5pPr marL="7406640" indent="0">
              <a:buNone/>
              <a:defRPr sz="6480">
                <a:solidFill>
                  <a:schemeClr val="tx1">
                    <a:tint val="75000"/>
                  </a:schemeClr>
                </a:solidFill>
              </a:defRPr>
            </a:lvl5pPr>
            <a:lvl6pPr marL="9258300" indent="0">
              <a:buNone/>
              <a:defRPr sz="6480">
                <a:solidFill>
                  <a:schemeClr val="tx1">
                    <a:tint val="75000"/>
                  </a:schemeClr>
                </a:solidFill>
              </a:defRPr>
            </a:lvl6pPr>
            <a:lvl7pPr marL="11109960" indent="0">
              <a:buNone/>
              <a:defRPr sz="6480">
                <a:solidFill>
                  <a:schemeClr val="tx1">
                    <a:tint val="75000"/>
                  </a:schemeClr>
                </a:solidFill>
              </a:defRPr>
            </a:lvl7pPr>
            <a:lvl8pPr marL="12961620" indent="0">
              <a:buNone/>
              <a:defRPr sz="6480">
                <a:solidFill>
                  <a:schemeClr val="tx1">
                    <a:tint val="75000"/>
                  </a:schemeClr>
                </a:solidFill>
              </a:defRPr>
            </a:lvl8pPr>
            <a:lvl9pPr marL="14813280" indent="0">
              <a:buNone/>
              <a:defRPr sz="64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0C0120-7002-8D4F-A51E-9310D4B5CAE2}"/>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5" name="Footer Placeholder 4">
            <a:extLst>
              <a:ext uri="{FF2B5EF4-FFF2-40B4-BE49-F238E27FC236}">
                <a16:creationId xmlns:a16="http://schemas.microsoft.com/office/drawing/2014/main" id="{272FF646-2680-B643-99EE-99FF04856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34740-57F9-FF42-B714-BAD758B4083A}"/>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54116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5AF7-8E2B-6D43-9680-02D4C0A29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E82FF-C15E-F649-92DD-2006F32CEB4D}"/>
              </a:ext>
            </a:extLst>
          </p:cNvPr>
          <p:cNvSpPr>
            <a:spLocks noGrp="1"/>
          </p:cNvSpPr>
          <p:nvPr>
            <p:ph sz="half" idx="1"/>
          </p:nvPr>
        </p:nvSpPr>
        <p:spPr>
          <a:xfrm>
            <a:off x="3394710" y="8763000"/>
            <a:ext cx="209854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33F0DF-A0CB-C64A-B172-329A4B5BC55A}"/>
              </a:ext>
            </a:extLst>
          </p:cNvPr>
          <p:cNvSpPr>
            <a:spLocks noGrp="1"/>
          </p:cNvSpPr>
          <p:nvPr>
            <p:ph sz="half" idx="2"/>
          </p:nvPr>
        </p:nvSpPr>
        <p:spPr>
          <a:xfrm>
            <a:off x="24997410" y="8763000"/>
            <a:ext cx="209854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959E8-45E8-6449-826A-78D887C0CC4D}"/>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6" name="Footer Placeholder 5">
            <a:extLst>
              <a:ext uri="{FF2B5EF4-FFF2-40B4-BE49-F238E27FC236}">
                <a16:creationId xmlns:a16="http://schemas.microsoft.com/office/drawing/2014/main" id="{5F88B76D-DB4E-7641-9C33-7789FD12F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A79E3-E3BE-D142-864E-2526A0F1BB81}"/>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36548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B934-C451-B742-972E-D96EFCEFE177}"/>
              </a:ext>
            </a:extLst>
          </p:cNvPr>
          <p:cNvSpPr>
            <a:spLocks noGrp="1"/>
          </p:cNvSpPr>
          <p:nvPr>
            <p:ph type="title"/>
          </p:nvPr>
        </p:nvSpPr>
        <p:spPr>
          <a:xfrm>
            <a:off x="3401141" y="1752603"/>
            <a:ext cx="4258818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E2D2F9-404C-6D4B-8B70-3FE7111CF2B6}"/>
              </a:ext>
            </a:extLst>
          </p:cNvPr>
          <p:cNvSpPr>
            <a:spLocks noGrp="1"/>
          </p:cNvSpPr>
          <p:nvPr>
            <p:ph type="body" idx="1"/>
          </p:nvPr>
        </p:nvSpPr>
        <p:spPr>
          <a:xfrm>
            <a:off x="3401144" y="8069582"/>
            <a:ext cx="20889037" cy="3954778"/>
          </a:xfrm>
        </p:spPr>
        <p:txBody>
          <a:bodyPr anchor="b"/>
          <a:lstStyle>
            <a:lvl1pPr marL="0" indent="0">
              <a:buNone/>
              <a:defRPr sz="9720" b="1"/>
            </a:lvl1pPr>
            <a:lvl2pPr marL="1851660" indent="0">
              <a:buNone/>
              <a:defRPr sz="8100" b="1"/>
            </a:lvl2pPr>
            <a:lvl3pPr marL="3703320" indent="0">
              <a:buNone/>
              <a:defRPr sz="7290" b="1"/>
            </a:lvl3pPr>
            <a:lvl4pPr marL="5554980" indent="0">
              <a:buNone/>
              <a:defRPr sz="6480" b="1"/>
            </a:lvl4pPr>
            <a:lvl5pPr marL="7406640" indent="0">
              <a:buNone/>
              <a:defRPr sz="6480" b="1"/>
            </a:lvl5pPr>
            <a:lvl6pPr marL="9258300" indent="0">
              <a:buNone/>
              <a:defRPr sz="6480" b="1"/>
            </a:lvl6pPr>
            <a:lvl7pPr marL="11109960" indent="0">
              <a:buNone/>
              <a:defRPr sz="6480" b="1"/>
            </a:lvl7pPr>
            <a:lvl8pPr marL="12961620" indent="0">
              <a:buNone/>
              <a:defRPr sz="6480" b="1"/>
            </a:lvl8pPr>
            <a:lvl9pPr marL="14813280" indent="0">
              <a:buNone/>
              <a:defRPr sz="6480" b="1"/>
            </a:lvl9pPr>
          </a:lstStyle>
          <a:p>
            <a:pPr lvl="0"/>
            <a:r>
              <a:rPr lang="en-US"/>
              <a:t>Click to edit Master text styles</a:t>
            </a:r>
          </a:p>
        </p:txBody>
      </p:sp>
      <p:sp>
        <p:nvSpPr>
          <p:cNvPr id="4" name="Content Placeholder 3">
            <a:extLst>
              <a:ext uri="{FF2B5EF4-FFF2-40B4-BE49-F238E27FC236}">
                <a16:creationId xmlns:a16="http://schemas.microsoft.com/office/drawing/2014/main" id="{EC62F6EC-2C40-354A-A919-379FA770DC00}"/>
              </a:ext>
            </a:extLst>
          </p:cNvPr>
          <p:cNvSpPr>
            <a:spLocks noGrp="1"/>
          </p:cNvSpPr>
          <p:nvPr>
            <p:ph sz="half" idx="2"/>
          </p:nvPr>
        </p:nvSpPr>
        <p:spPr>
          <a:xfrm>
            <a:off x="3401144" y="12024360"/>
            <a:ext cx="2088903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5EFEC-5FE1-CB49-A704-2F9A3104111D}"/>
              </a:ext>
            </a:extLst>
          </p:cNvPr>
          <p:cNvSpPr>
            <a:spLocks noGrp="1"/>
          </p:cNvSpPr>
          <p:nvPr>
            <p:ph type="body" sz="quarter" idx="3"/>
          </p:nvPr>
        </p:nvSpPr>
        <p:spPr>
          <a:xfrm>
            <a:off x="24997410" y="8069582"/>
            <a:ext cx="20991911" cy="3954778"/>
          </a:xfrm>
        </p:spPr>
        <p:txBody>
          <a:bodyPr anchor="b"/>
          <a:lstStyle>
            <a:lvl1pPr marL="0" indent="0">
              <a:buNone/>
              <a:defRPr sz="9720" b="1"/>
            </a:lvl1pPr>
            <a:lvl2pPr marL="1851660" indent="0">
              <a:buNone/>
              <a:defRPr sz="8100" b="1"/>
            </a:lvl2pPr>
            <a:lvl3pPr marL="3703320" indent="0">
              <a:buNone/>
              <a:defRPr sz="7290" b="1"/>
            </a:lvl3pPr>
            <a:lvl4pPr marL="5554980" indent="0">
              <a:buNone/>
              <a:defRPr sz="6480" b="1"/>
            </a:lvl4pPr>
            <a:lvl5pPr marL="7406640" indent="0">
              <a:buNone/>
              <a:defRPr sz="6480" b="1"/>
            </a:lvl5pPr>
            <a:lvl6pPr marL="9258300" indent="0">
              <a:buNone/>
              <a:defRPr sz="6480" b="1"/>
            </a:lvl6pPr>
            <a:lvl7pPr marL="11109960" indent="0">
              <a:buNone/>
              <a:defRPr sz="6480" b="1"/>
            </a:lvl7pPr>
            <a:lvl8pPr marL="12961620" indent="0">
              <a:buNone/>
              <a:defRPr sz="6480" b="1"/>
            </a:lvl8pPr>
            <a:lvl9pPr marL="14813280" indent="0">
              <a:buNone/>
              <a:defRPr sz="6480" b="1"/>
            </a:lvl9pPr>
          </a:lstStyle>
          <a:p>
            <a:pPr lvl="0"/>
            <a:r>
              <a:rPr lang="en-US"/>
              <a:t>Click to edit Master text styles</a:t>
            </a:r>
          </a:p>
        </p:txBody>
      </p:sp>
      <p:sp>
        <p:nvSpPr>
          <p:cNvPr id="6" name="Content Placeholder 5">
            <a:extLst>
              <a:ext uri="{FF2B5EF4-FFF2-40B4-BE49-F238E27FC236}">
                <a16:creationId xmlns:a16="http://schemas.microsoft.com/office/drawing/2014/main" id="{F2ECFF33-E5EC-2B41-843E-10097D6C1567}"/>
              </a:ext>
            </a:extLst>
          </p:cNvPr>
          <p:cNvSpPr>
            <a:spLocks noGrp="1"/>
          </p:cNvSpPr>
          <p:nvPr>
            <p:ph sz="quarter" idx="4"/>
          </p:nvPr>
        </p:nvSpPr>
        <p:spPr>
          <a:xfrm>
            <a:off x="24997410" y="12024360"/>
            <a:ext cx="20991911"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3F8D4-B053-5D48-B622-D5A820905022}"/>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8" name="Footer Placeholder 7">
            <a:extLst>
              <a:ext uri="{FF2B5EF4-FFF2-40B4-BE49-F238E27FC236}">
                <a16:creationId xmlns:a16="http://schemas.microsoft.com/office/drawing/2014/main" id="{C20D4DAB-5CB3-5941-80EE-AE99B83FAA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888D54-9FDC-A740-9424-8B42966F8EBA}"/>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1395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AB63-356E-9C4C-8B7B-8C8FF494F1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E1A0B8-4C1F-AE42-BCBF-689037E394FE}"/>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4" name="Footer Placeholder 3">
            <a:extLst>
              <a:ext uri="{FF2B5EF4-FFF2-40B4-BE49-F238E27FC236}">
                <a16:creationId xmlns:a16="http://schemas.microsoft.com/office/drawing/2014/main" id="{32B6E6E1-A724-5743-9024-F9D1F919A0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996A12-A63E-EE45-AD2A-33719DFD8E91}"/>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1243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F07DD-31B4-3643-88AE-25EA79241209}"/>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3" name="Footer Placeholder 2">
            <a:extLst>
              <a:ext uri="{FF2B5EF4-FFF2-40B4-BE49-F238E27FC236}">
                <a16:creationId xmlns:a16="http://schemas.microsoft.com/office/drawing/2014/main" id="{01F4AD6B-2646-9D48-9D00-2A8816E734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806DD-56CC-9B46-A654-146C79F75BFC}"/>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57462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98A5-0921-984B-8B02-8DF23D1E8E7C}"/>
              </a:ext>
            </a:extLst>
          </p:cNvPr>
          <p:cNvSpPr>
            <a:spLocks noGrp="1"/>
          </p:cNvSpPr>
          <p:nvPr>
            <p:ph type="title"/>
          </p:nvPr>
        </p:nvSpPr>
        <p:spPr>
          <a:xfrm>
            <a:off x="3401143" y="2194560"/>
            <a:ext cx="15925560" cy="7680960"/>
          </a:xfrm>
        </p:spPr>
        <p:txBody>
          <a:bodyPr anchor="b"/>
          <a:lstStyle>
            <a:lvl1pPr>
              <a:defRPr sz="12960"/>
            </a:lvl1pPr>
          </a:lstStyle>
          <a:p>
            <a:r>
              <a:rPr lang="en-US"/>
              <a:t>Click to edit Master title style</a:t>
            </a:r>
          </a:p>
        </p:txBody>
      </p:sp>
      <p:sp>
        <p:nvSpPr>
          <p:cNvPr id="3" name="Content Placeholder 2">
            <a:extLst>
              <a:ext uri="{FF2B5EF4-FFF2-40B4-BE49-F238E27FC236}">
                <a16:creationId xmlns:a16="http://schemas.microsoft.com/office/drawing/2014/main" id="{80BF92FE-A981-4F4D-962A-23373EE67313}"/>
              </a:ext>
            </a:extLst>
          </p:cNvPr>
          <p:cNvSpPr>
            <a:spLocks noGrp="1"/>
          </p:cNvSpPr>
          <p:nvPr>
            <p:ph idx="1"/>
          </p:nvPr>
        </p:nvSpPr>
        <p:spPr>
          <a:xfrm>
            <a:off x="20991911" y="4739642"/>
            <a:ext cx="24997410" cy="23393400"/>
          </a:xfrm>
        </p:spPr>
        <p:txBody>
          <a:bodyPr/>
          <a:lstStyle>
            <a:lvl1pPr>
              <a:defRPr sz="12960"/>
            </a:lvl1pPr>
            <a:lvl2pPr>
              <a:defRPr sz="11340"/>
            </a:lvl2pPr>
            <a:lvl3pPr>
              <a:defRPr sz="9720"/>
            </a:lvl3pPr>
            <a:lvl4pPr>
              <a:defRPr sz="8100"/>
            </a:lvl4pPr>
            <a:lvl5pPr>
              <a:defRPr sz="8100"/>
            </a:lvl5pPr>
            <a:lvl6pPr>
              <a:defRPr sz="8100"/>
            </a:lvl6pPr>
            <a:lvl7pPr>
              <a:defRPr sz="8100"/>
            </a:lvl7pPr>
            <a:lvl8pPr>
              <a:defRPr sz="8100"/>
            </a:lvl8pPr>
            <a:lvl9pPr>
              <a:defRPr sz="8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D2CF2F-47C3-BC4E-9FF8-18EF8DA367AD}"/>
              </a:ext>
            </a:extLst>
          </p:cNvPr>
          <p:cNvSpPr>
            <a:spLocks noGrp="1"/>
          </p:cNvSpPr>
          <p:nvPr>
            <p:ph type="body" sz="half" idx="2"/>
          </p:nvPr>
        </p:nvSpPr>
        <p:spPr>
          <a:xfrm>
            <a:off x="3401143" y="9875520"/>
            <a:ext cx="15925560" cy="18295622"/>
          </a:xfrm>
        </p:spPr>
        <p:txBody>
          <a:bodyPr/>
          <a:lstStyle>
            <a:lvl1pPr marL="0" indent="0">
              <a:buNone/>
              <a:defRPr sz="6480"/>
            </a:lvl1pPr>
            <a:lvl2pPr marL="1851660" indent="0">
              <a:buNone/>
              <a:defRPr sz="5670"/>
            </a:lvl2pPr>
            <a:lvl3pPr marL="3703320" indent="0">
              <a:buNone/>
              <a:defRPr sz="4860"/>
            </a:lvl3pPr>
            <a:lvl4pPr marL="5554980" indent="0">
              <a:buNone/>
              <a:defRPr sz="4050"/>
            </a:lvl4pPr>
            <a:lvl5pPr marL="7406640" indent="0">
              <a:buNone/>
              <a:defRPr sz="4050"/>
            </a:lvl5pPr>
            <a:lvl6pPr marL="9258300" indent="0">
              <a:buNone/>
              <a:defRPr sz="4050"/>
            </a:lvl6pPr>
            <a:lvl7pPr marL="11109960" indent="0">
              <a:buNone/>
              <a:defRPr sz="4050"/>
            </a:lvl7pPr>
            <a:lvl8pPr marL="12961620" indent="0">
              <a:buNone/>
              <a:defRPr sz="4050"/>
            </a:lvl8pPr>
            <a:lvl9pPr marL="14813280" indent="0">
              <a:buNone/>
              <a:defRPr sz="4050"/>
            </a:lvl9pPr>
          </a:lstStyle>
          <a:p>
            <a:pPr lvl="0"/>
            <a:r>
              <a:rPr lang="en-US"/>
              <a:t>Click to edit Master text styles</a:t>
            </a:r>
          </a:p>
        </p:txBody>
      </p:sp>
      <p:sp>
        <p:nvSpPr>
          <p:cNvPr id="5" name="Date Placeholder 4">
            <a:extLst>
              <a:ext uri="{FF2B5EF4-FFF2-40B4-BE49-F238E27FC236}">
                <a16:creationId xmlns:a16="http://schemas.microsoft.com/office/drawing/2014/main" id="{2548B9A4-F2D4-C04F-9900-558C5E95AFD7}"/>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6" name="Footer Placeholder 5">
            <a:extLst>
              <a:ext uri="{FF2B5EF4-FFF2-40B4-BE49-F238E27FC236}">
                <a16:creationId xmlns:a16="http://schemas.microsoft.com/office/drawing/2014/main" id="{43354C06-8AAC-2F46-9F8A-EEA73B6A0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190AA-D4A4-AD45-8CA7-3E0D05D77B0C}"/>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0246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EBF9-C6A4-D545-9453-1F2F5C073969}"/>
              </a:ext>
            </a:extLst>
          </p:cNvPr>
          <p:cNvSpPr>
            <a:spLocks noGrp="1"/>
          </p:cNvSpPr>
          <p:nvPr>
            <p:ph type="title"/>
          </p:nvPr>
        </p:nvSpPr>
        <p:spPr>
          <a:xfrm>
            <a:off x="3401143" y="2194560"/>
            <a:ext cx="15925560" cy="7680960"/>
          </a:xfrm>
        </p:spPr>
        <p:txBody>
          <a:bodyPr anchor="b"/>
          <a:lstStyle>
            <a:lvl1pPr>
              <a:defRPr sz="12960"/>
            </a:lvl1pPr>
          </a:lstStyle>
          <a:p>
            <a:r>
              <a:rPr lang="en-US"/>
              <a:t>Click to edit Master title style</a:t>
            </a:r>
          </a:p>
        </p:txBody>
      </p:sp>
      <p:sp>
        <p:nvSpPr>
          <p:cNvPr id="3" name="Picture Placeholder 2">
            <a:extLst>
              <a:ext uri="{FF2B5EF4-FFF2-40B4-BE49-F238E27FC236}">
                <a16:creationId xmlns:a16="http://schemas.microsoft.com/office/drawing/2014/main" id="{0B433D83-5C97-3C40-AA0B-44CEB0EC4339}"/>
              </a:ext>
            </a:extLst>
          </p:cNvPr>
          <p:cNvSpPr>
            <a:spLocks noGrp="1"/>
          </p:cNvSpPr>
          <p:nvPr>
            <p:ph type="pic" idx="1"/>
          </p:nvPr>
        </p:nvSpPr>
        <p:spPr>
          <a:xfrm>
            <a:off x="20991911" y="4739642"/>
            <a:ext cx="24997410" cy="23393400"/>
          </a:xfrm>
        </p:spPr>
        <p:txBody>
          <a:bodyPr/>
          <a:lstStyle>
            <a:lvl1pPr marL="0" indent="0">
              <a:buNone/>
              <a:defRPr sz="12960"/>
            </a:lvl1pPr>
            <a:lvl2pPr marL="1851660" indent="0">
              <a:buNone/>
              <a:defRPr sz="11340"/>
            </a:lvl2pPr>
            <a:lvl3pPr marL="3703320" indent="0">
              <a:buNone/>
              <a:defRPr sz="9720"/>
            </a:lvl3pPr>
            <a:lvl4pPr marL="5554980" indent="0">
              <a:buNone/>
              <a:defRPr sz="8100"/>
            </a:lvl4pPr>
            <a:lvl5pPr marL="7406640" indent="0">
              <a:buNone/>
              <a:defRPr sz="8100"/>
            </a:lvl5pPr>
            <a:lvl6pPr marL="9258300" indent="0">
              <a:buNone/>
              <a:defRPr sz="8100"/>
            </a:lvl6pPr>
            <a:lvl7pPr marL="11109960" indent="0">
              <a:buNone/>
              <a:defRPr sz="8100"/>
            </a:lvl7pPr>
            <a:lvl8pPr marL="12961620" indent="0">
              <a:buNone/>
              <a:defRPr sz="8100"/>
            </a:lvl8pPr>
            <a:lvl9pPr marL="14813280" indent="0">
              <a:buNone/>
              <a:defRPr sz="8100"/>
            </a:lvl9pPr>
          </a:lstStyle>
          <a:p>
            <a:endParaRPr lang="en-US"/>
          </a:p>
        </p:txBody>
      </p:sp>
      <p:sp>
        <p:nvSpPr>
          <p:cNvPr id="4" name="Text Placeholder 3">
            <a:extLst>
              <a:ext uri="{FF2B5EF4-FFF2-40B4-BE49-F238E27FC236}">
                <a16:creationId xmlns:a16="http://schemas.microsoft.com/office/drawing/2014/main" id="{56F973AF-CDBD-B341-ACCF-0076D1EAF616}"/>
              </a:ext>
            </a:extLst>
          </p:cNvPr>
          <p:cNvSpPr>
            <a:spLocks noGrp="1"/>
          </p:cNvSpPr>
          <p:nvPr>
            <p:ph type="body" sz="half" idx="2"/>
          </p:nvPr>
        </p:nvSpPr>
        <p:spPr>
          <a:xfrm>
            <a:off x="3401143" y="9875520"/>
            <a:ext cx="15925560" cy="18295622"/>
          </a:xfrm>
        </p:spPr>
        <p:txBody>
          <a:bodyPr/>
          <a:lstStyle>
            <a:lvl1pPr marL="0" indent="0">
              <a:buNone/>
              <a:defRPr sz="6480"/>
            </a:lvl1pPr>
            <a:lvl2pPr marL="1851660" indent="0">
              <a:buNone/>
              <a:defRPr sz="5670"/>
            </a:lvl2pPr>
            <a:lvl3pPr marL="3703320" indent="0">
              <a:buNone/>
              <a:defRPr sz="4860"/>
            </a:lvl3pPr>
            <a:lvl4pPr marL="5554980" indent="0">
              <a:buNone/>
              <a:defRPr sz="4050"/>
            </a:lvl4pPr>
            <a:lvl5pPr marL="7406640" indent="0">
              <a:buNone/>
              <a:defRPr sz="4050"/>
            </a:lvl5pPr>
            <a:lvl6pPr marL="9258300" indent="0">
              <a:buNone/>
              <a:defRPr sz="4050"/>
            </a:lvl6pPr>
            <a:lvl7pPr marL="11109960" indent="0">
              <a:buNone/>
              <a:defRPr sz="4050"/>
            </a:lvl7pPr>
            <a:lvl8pPr marL="12961620" indent="0">
              <a:buNone/>
              <a:defRPr sz="4050"/>
            </a:lvl8pPr>
            <a:lvl9pPr marL="14813280" indent="0">
              <a:buNone/>
              <a:defRPr sz="4050"/>
            </a:lvl9pPr>
          </a:lstStyle>
          <a:p>
            <a:pPr lvl="0"/>
            <a:r>
              <a:rPr lang="en-US"/>
              <a:t>Click to edit Master text styles</a:t>
            </a:r>
          </a:p>
        </p:txBody>
      </p:sp>
      <p:sp>
        <p:nvSpPr>
          <p:cNvPr id="5" name="Date Placeholder 4">
            <a:extLst>
              <a:ext uri="{FF2B5EF4-FFF2-40B4-BE49-F238E27FC236}">
                <a16:creationId xmlns:a16="http://schemas.microsoft.com/office/drawing/2014/main" id="{CBB9E7B6-3AD5-DD46-86B2-E8EB91781C4B}"/>
              </a:ext>
            </a:extLst>
          </p:cNvPr>
          <p:cNvSpPr>
            <a:spLocks noGrp="1"/>
          </p:cNvSpPr>
          <p:nvPr>
            <p:ph type="dt" sz="half" idx="10"/>
          </p:nvPr>
        </p:nvSpPr>
        <p:spPr/>
        <p:txBody>
          <a:bodyPr/>
          <a:lstStyle/>
          <a:p>
            <a:fld id="{3F135061-2F74-46D4-9F8F-C77EF304855D}" type="datetimeFigureOut">
              <a:rPr lang="en-US" smtClean="0"/>
              <a:t>4/30/20</a:t>
            </a:fld>
            <a:endParaRPr lang="en-US"/>
          </a:p>
        </p:txBody>
      </p:sp>
      <p:sp>
        <p:nvSpPr>
          <p:cNvPr id="6" name="Footer Placeholder 5">
            <a:extLst>
              <a:ext uri="{FF2B5EF4-FFF2-40B4-BE49-F238E27FC236}">
                <a16:creationId xmlns:a16="http://schemas.microsoft.com/office/drawing/2014/main" id="{E37D8273-B7E1-0549-9498-49DE041BC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D8DA5-F614-D449-908A-6D4CEBB1EC7E}"/>
              </a:ext>
            </a:extLst>
          </p:cNvPr>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33658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AE263-9312-CC49-AD60-EEA978D7BB9D}"/>
              </a:ext>
            </a:extLst>
          </p:cNvPr>
          <p:cNvSpPr>
            <a:spLocks noGrp="1"/>
          </p:cNvSpPr>
          <p:nvPr>
            <p:ph type="title"/>
          </p:nvPr>
        </p:nvSpPr>
        <p:spPr>
          <a:xfrm>
            <a:off x="3394710" y="1752603"/>
            <a:ext cx="425881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82587-E356-5C4F-9D88-5B0E7371DCF0}"/>
              </a:ext>
            </a:extLst>
          </p:cNvPr>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FB9FF-98C9-BC4D-A25F-0A85DF88A644}"/>
              </a:ext>
            </a:extLst>
          </p:cNvPr>
          <p:cNvSpPr>
            <a:spLocks noGrp="1"/>
          </p:cNvSpPr>
          <p:nvPr>
            <p:ph type="dt" sz="half" idx="2"/>
          </p:nvPr>
        </p:nvSpPr>
        <p:spPr>
          <a:xfrm>
            <a:off x="3394710" y="30510482"/>
            <a:ext cx="11109960" cy="1752600"/>
          </a:xfrm>
          <a:prstGeom prst="rect">
            <a:avLst/>
          </a:prstGeom>
        </p:spPr>
        <p:txBody>
          <a:bodyPr vert="horz" lIns="91440" tIns="45720" rIns="91440" bIns="45720" rtlCol="0" anchor="ctr"/>
          <a:lstStyle>
            <a:lvl1pPr algn="l">
              <a:defRPr sz="4860">
                <a:solidFill>
                  <a:schemeClr val="tx1">
                    <a:tint val="75000"/>
                  </a:schemeClr>
                </a:solidFill>
              </a:defRPr>
            </a:lvl1pPr>
          </a:lstStyle>
          <a:p>
            <a:fld id="{3F135061-2F74-46D4-9F8F-C77EF304855D}" type="datetimeFigureOut">
              <a:rPr lang="en-US" smtClean="0"/>
              <a:t>4/30/20</a:t>
            </a:fld>
            <a:endParaRPr lang="en-US"/>
          </a:p>
        </p:txBody>
      </p:sp>
      <p:sp>
        <p:nvSpPr>
          <p:cNvPr id="5" name="Footer Placeholder 4">
            <a:extLst>
              <a:ext uri="{FF2B5EF4-FFF2-40B4-BE49-F238E27FC236}">
                <a16:creationId xmlns:a16="http://schemas.microsoft.com/office/drawing/2014/main" id="{A5C13AF7-89D6-4349-94DB-C0D5AA12FB3F}"/>
              </a:ext>
            </a:extLst>
          </p:cNvPr>
          <p:cNvSpPr>
            <a:spLocks noGrp="1"/>
          </p:cNvSpPr>
          <p:nvPr>
            <p:ph type="ftr" sz="quarter" idx="3"/>
          </p:nvPr>
        </p:nvSpPr>
        <p:spPr>
          <a:xfrm>
            <a:off x="16356330" y="30510482"/>
            <a:ext cx="16664940" cy="1752600"/>
          </a:xfrm>
          <a:prstGeom prst="rect">
            <a:avLst/>
          </a:prstGeom>
        </p:spPr>
        <p:txBody>
          <a:bodyPr vert="horz" lIns="91440" tIns="45720" rIns="91440" bIns="45720" rtlCol="0" anchor="ctr"/>
          <a:lstStyle>
            <a:lvl1pPr algn="ctr">
              <a:defRPr sz="48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B8A939-E9D0-034E-BFEF-71FE8DC49D6D}"/>
              </a:ext>
            </a:extLst>
          </p:cNvPr>
          <p:cNvSpPr>
            <a:spLocks noGrp="1"/>
          </p:cNvSpPr>
          <p:nvPr>
            <p:ph type="sldNum" sz="quarter" idx="4"/>
          </p:nvPr>
        </p:nvSpPr>
        <p:spPr>
          <a:xfrm>
            <a:off x="34872930" y="30510482"/>
            <a:ext cx="11109960" cy="1752600"/>
          </a:xfrm>
          <a:prstGeom prst="rect">
            <a:avLst/>
          </a:prstGeom>
        </p:spPr>
        <p:txBody>
          <a:bodyPr vert="horz" lIns="91440" tIns="45720" rIns="91440" bIns="45720" rtlCol="0" anchor="ctr"/>
          <a:lstStyle>
            <a:lvl1pPr algn="r">
              <a:defRPr sz="48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7327730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3703320" rtl="0" eaLnBrk="1" latinLnBrk="0" hangingPunct="1">
        <a:lnSpc>
          <a:spcPct val="90000"/>
        </a:lnSpc>
        <a:spcBef>
          <a:spcPct val="0"/>
        </a:spcBef>
        <a:buNone/>
        <a:defRPr sz="17820" kern="1200">
          <a:solidFill>
            <a:schemeClr val="tx1"/>
          </a:solidFill>
          <a:latin typeface="+mj-lt"/>
          <a:ea typeface="+mj-ea"/>
          <a:cs typeface="+mj-cs"/>
        </a:defRPr>
      </a:lvl1pPr>
    </p:titleStyle>
    <p:bodyStyle>
      <a:lvl1pPr marL="925830" indent="-925830" algn="l" defTabSz="3703320" rtl="0" eaLnBrk="1" latinLnBrk="0" hangingPunct="1">
        <a:lnSpc>
          <a:spcPct val="90000"/>
        </a:lnSpc>
        <a:spcBef>
          <a:spcPts val="4050"/>
        </a:spcBef>
        <a:buFont typeface="Arial" panose="020B0604020202020204" pitchFamily="34" charset="0"/>
        <a:buChar char="•"/>
        <a:defRPr sz="11340" kern="1200">
          <a:solidFill>
            <a:schemeClr val="tx1"/>
          </a:solidFill>
          <a:latin typeface="+mn-lt"/>
          <a:ea typeface="+mn-ea"/>
          <a:cs typeface="+mn-cs"/>
        </a:defRPr>
      </a:lvl1pPr>
      <a:lvl2pPr marL="2777490" indent="-925830" algn="l" defTabSz="3703320" rtl="0" eaLnBrk="1" latinLnBrk="0" hangingPunct="1">
        <a:lnSpc>
          <a:spcPct val="90000"/>
        </a:lnSpc>
        <a:spcBef>
          <a:spcPts val="2025"/>
        </a:spcBef>
        <a:buFont typeface="Arial" panose="020B0604020202020204" pitchFamily="34" charset="0"/>
        <a:buChar char="•"/>
        <a:defRPr sz="9720" kern="1200">
          <a:solidFill>
            <a:schemeClr val="tx1"/>
          </a:solidFill>
          <a:latin typeface="+mn-lt"/>
          <a:ea typeface="+mn-ea"/>
          <a:cs typeface="+mn-cs"/>
        </a:defRPr>
      </a:lvl2pPr>
      <a:lvl3pPr marL="4629150" indent="-925830" algn="l" defTabSz="3703320" rtl="0" eaLnBrk="1" latinLnBrk="0" hangingPunct="1">
        <a:lnSpc>
          <a:spcPct val="90000"/>
        </a:lnSpc>
        <a:spcBef>
          <a:spcPts val="2025"/>
        </a:spcBef>
        <a:buFont typeface="Arial" panose="020B0604020202020204" pitchFamily="34" charset="0"/>
        <a:buChar char="•"/>
        <a:defRPr sz="8100" kern="1200">
          <a:solidFill>
            <a:schemeClr val="tx1"/>
          </a:solidFill>
          <a:latin typeface="+mn-lt"/>
          <a:ea typeface="+mn-ea"/>
          <a:cs typeface="+mn-cs"/>
        </a:defRPr>
      </a:lvl3pPr>
      <a:lvl4pPr marL="648081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4pPr>
      <a:lvl5pPr marL="833247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5pPr>
      <a:lvl6pPr marL="1018413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6pPr>
      <a:lvl7pPr marL="1203579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7pPr>
      <a:lvl8pPr marL="1388745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8pPr>
      <a:lvl9pPr marL="15739110" indent="-925830" algn="l" defTabSz="3703320" rtl="0" eaLnBrk="1" latinLnBrk="0" hangingPunct="1">
        <a:lnSpc>
          <a:spcPct val="90000"/>
        </a:lnSpc>
        <a:spcBef>
          <a:spcPts val="2025"/>
        </a:spcBef>
        <a:buFont typeface="Arial" panose="020B0604020202020204" pitchFamily="34" charset="0"/>
        <a:buChar char="•"/>
        <a:defRPr sz="7290" kern="1200">
          <a:solidFill>
            <a:schemeClr val="tx1"/>
          </a:solidFill>
          <a:latin typeface="+mn-lt"/>
          <a:ea typeface="+mn-ea"/>
          <a:cs typeface="+mn-cs"/>
        </a:defRPr>
      </a:lvl9pPr>
    </p:bodyStyle>
    <p:otherStyle>
      <a:defPPr>
        <a:defRPr lang="en-US"/>
      </a:defPPr>
      <a:lvl1pPr marL="0" algn="l" defTabSz="3703320" rtl="0" eaLnBrk="1" latinLnBrk="0" hangingPunct="1">
        <a:defRPr sz="7290" kern="1200">
          <a:solidFill>
            <a:schemeClr val="tx1"/>
          </a:solidFill>
          <a:latin typeface="+mn-lt"/>
          <a:ea typeface="+mn-ea"/>
          <a:cs typeface="+mn-cs"/>
        </a:defRPr>
      </a:lvl1pPr>
      <a:lvl2pPr marL="1851660" algn="l" defTabSz="3703320" rtl="0" eaLnBrk="1" latinLnBrk="0" hangingPunct="1">
        <a:defRPr sz="7290" kern="1200">
          <a:solidFill>
            <a:schemeClr val="tx1"/>
          </a:solidFill>
          <a:latin typeface="+mn-lt"/>
          <a:ea typeface="+mn-ea"/>
          <a:cs typeface="+mn-cs"/>
        </a:defRPr>
      </a:lvl2pPr>
      <a:lvl3pPr marL="3703320" algn="l" defTabSz="3703320" rtl="0" eaLnBrk="1" latinLnBrk="0" hangingPunct="1">
        <a:defRPr sz="7290" kern="1200">
          <a:solidFill>
            <a:schemeClr val="tx1"/>
          </a:solidFill>
          <a:latin typeface="+mn-lt"/>
          <a:ea typeface="+mn-ea"/>
          <a:cs typeface="+mn-cs"/>
        </a:defRPr>
      </a:lvl3pPr>
      <a:lvl4pPr marL="5554980" algn="l" defTabSz="3703320" rtl="0" eaLnBrk="1" latinLnBrk="0" hangingPunct="1">
        <a:defRPr sz="7290" kern="1200">
          <a:solidFill>
            <a:schemeClr val="tx1"/>
          </a:solidFill>
          <a:latin typeface="+mn-lt"/>
          <a:ea typeface="+mn-ea"/>
          <a:cs typeface="+mn-cs"/>
        </a:defRPr>
      </a:lvl4pPr>
      <a:lvl5pPr marL="7406640" algn="l" defTabSz="3703320" rtl="0" eaLnBrk="1" latinLnBrk="0" hangingPunct="1">
        <a:defRPr sz="7290" kern="1200">
          <a:solidFill>
            <a:schemeClr val="tx1"/>
          </a:solidFill>
          <a:latin typeface="+mn-lt"/>
          <a:ea typeface="+mn-ea"/>
          <a:cs typeface="+mn-cs"/>
        </a:defRPr>
      </a:lvl5pPr>
      <a:lvl6pPr marL="9258300" algn="l" defTabSz="3703320" rtl="0" eaLnBrk="1" latinLnBrk="0" hangingPunct="1">
        <a:defRPr sz="7290" kern="1200">
          <a:solidFill>
            <a:schemeClr val="tx1"/>
          </a:solidFill>
          <a:latin typeface="+mn-lt"/>
          <a:ea typeface="+mn-ea"/>
          <a:cs typeface="+mn-cs"/>
        </a:defRPr>
      </a:lvl6pPr>
      <a:lvl7pPr marL="11109960" algn="l" defTabSz="3703320" rtl="0" eaLnBrk="1" latinLnBrk="0" hangingPunct="1">
        <a:defRPr sz="7290" kern="1200">
          <a:solidFill>
            <a:schemeClr val="tx1"/>
          </a:solidFill>
          <a:latin typeface="+mn-lt"/>
          <a:ea typeface="+mn-ea"/>
          <a:cs typeface="+mn-cs"/>
        </a:defRPr>
      </a:lvl7pPr>
      <a:lvl8pPr marL="12961620" algn="l" defTabSz="3703320" rtl="0" eaLnBrk="1" latinLnBrk="0" hangingPunct="1">
        <a:defRPr sz="7290" kern="1200">
          <a:solidFill>
            <a:schemeClr val="tx1"/>
          </a:solidFill>
          <a:latin typeface="+mn-lt"/>
          <a:ea typeface="+mn-ea"/>
          <a:cs typeface="+mn-cs"/>
        </a:defRPr>
      </a:lvl8pPr>
      <a:lvl9pPr marL="14813280" algn="l" defTabSz="3703320" rtl="0" eaLnBrk="1" latinLnBrk="0" hangingPunct="1">
        <a:defRPr sz="72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39392527" y="0"/>
            <a:ext cx="9985073"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2" name="silent presenter">
            <a:extLst>
              <a:ext uri="{FF2B5EF4-FFF2-40B4-BE49-F238E27FC236}">
                <a16:creationId xmlns:a16="http://schemas.microsoft.com/office/drawing/2014/main" id="{EC86DA8B-8163-4552-8FA4-435C18CFF2A9}"/>
              </a:ext>
            </a:extLst>
          </p:cNvPr>
          <p:cNvSpPr/>
          <p:nvPr/>
        </p:nvSpPr>
        <p:spPr>
          <a:xfrm>
            <a:off x="-32389" y="0"/>
            <a:ext cx="11571511"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2979388" y="818122"/>
            <a:ext cx="25976634" cy="10767172"/>
          </a:xfrm>
        </p:spPr>
        <p:txBody>
          <a:bodyPr anchor="t">
            <a:noAutofit/>
          </a:bodyPr>
          <a:lstStyle/>
          <a:p>
            <a:pPr algn="l">
              <a:lnSpc>
                <a:spcPct val="150000"/>
              </a:lnSpc>
            </a:pPr>
            <a:r>
              <a:rPr lang="en-US" sz="12500" dirty="0">
                <a:solidFill>
                  <a:schemeClr val="bg1"/>
                </a:solidFill>
                <a:latin typeface="Lato" panose="020F0502020204030203" pitchFamily="34" charset="0"/>
                <a:ea typeface="Roboto" panose="02000000000000000000" pitchFamily="2" charset="0"/>
                <a:cs typeface="Segoe UI" panose="020B0502040204020203" pitchFamily="34" charset="0"/>
              </a:rPr>
              <a:t>Soil microbes are important for plants to access limiting nutrients but do not outweigh the importance of necessary external factors. </a:t>
            </a:r>
          </a:p>
        </p:txBody>
      </p:sp>
      <p:sp>
        <p:nvSpPr>
          <p:cNvPr id="3" name="TextBox 2">
            <a:extLst>
              <a:ext uri="{FF2B5EF4-FFF2-40B4-BE49-F238E27FC236}">
                <a16:creationId xmlns:a16="http://schemas.microsoft.com/office/drawing/2014/main" id="{8E35B311-3C19-412C-ADE6-EB2E4158F366}"/>
              </a:ext>
            </a:extLst>
          </p:cNvPr>
          <p:cNvSpPr txBox="1"/>
          <p:nvPr/>
        </p:nvSpPr>
        <p:spPr>
          <a:xfrm>
            <a:off x="971372" y="4968555"/>
            <a:ext cx="9563989" cy="28167583"/>
          </a:xfrm>
          <a:prstGeom prst="rect">
            <a:avLst/>
          </a:prstGeom>
          <a:noFill/>
        </p:spPr>
        <p:txBody>
          <a:bodyPr wrap="square" rtlCol="0">
            <a:spAutoFit/>
          </a:bodyPr>
          <a:lstStyle/>
          <a:p>
            <a:pPr>
              <a:lnSpc>
                <a:spcPct val="120000"/>
              </a:lnSpc>
            </a:pPr>
            <a:r>
              <a:rPr lang="en-US" sz="3600" b="1" dirty="0">
                <a:latin typeface="Lato" panose="020F0502020204030203" pitchFamily="34" charset="0"/>
                <a:cs typeface="Segoe UI" panose="020B0502040204020203" pitchFamily="34" charset="0"/>
              </a:rPr>
              <a:t>BACKGROUND</a:t>
            </a:r>
          </a:p>
          <a:p>
            <a:pPr>
              <a:lnSpc>
                <a:spcPct val="120000"/>
              </a:lnSpc>
            </a:pPr>
            <a:r>
              <a:rPr lang="en-US" sz="3000" dirty="0"/>
              <a:t>Soil microbes are an important aspect of soil health that has the capability to improve plant productivity through the transformation of limiting nutrients into a usable form for plants. However, these capabilities of microbes may be overblown as only studies looking at their benefits have been designed. While the plant productivity should increase with the introduction of microbes into the soil, other outside factors have more impact on plant health and growth than microbes do. </a:t>
            </a:r>
          </a:p>
          <a:p>
            <a:pPr>
              <a:lnSpc>
                <a:spcPct val="120000"/>
              </a:lnSpc>
            </a:pPr>
            <a:endParaRPr lang="en-US" sz="3000" dirty="0"/>
          </a:p>
          <a:p>
            <a:pPr>
              <a:lnSpc>
                <a:spcPct val="120000"/>
              </a:lnSpc>
            </a:pPr>
            <a:r>
              <a:rPr lang="en-US" sz="3600" b="1" dirty="0">
                <a:latin typeface="Lato" panose="020F0502020204030203" pitchFamily="34" charset="0"/>
                <a:cs typeface="Segoe UI" panose="020B0502040204020203" pitchFamily="34" charset="0"/>
              </a:rPr>
              <a:t>Setup</a:t>
            </a:r>
          </a:p>
          <a:p>
            <a:pPr>
              <a:lnSpc>
                <a:spcPct val="120000"/>
              </a:lnSpc>
            </a:pPr>
            <a:r>
              <a:rPr lang="en-US" sz="3600" b="1" dirty="0">
                <a:latin typeface="Lato" panose="020F0502020204030203" pitchFamily="34" charset="0"/>
                <a:cs typeface="Segoe UI" panose="020B0502040204020203" pitchFamily="34" charset="0"/>
              </a:rPr>
              <a:t> 				</a:t>
            </a:r>
            <a:r>
              <a:rPr lang="en-US" sz="2400" dirty="0">
                <a:latin typeface="Lato" panose="020F0502020204030203" pitchFamily="34" charset="0"/>
                <a:cs typeface="Segoe UI" panose="020B0502040204020203" pitchFamily="34" charset="0"/>
              </a:rPr>
              <a:t>The </a:t>
            </a:r>
            <a:r>
              <a:rPr lang="en-US" sz="2400" b="1" dirty="0">
                <a:latin typeface="Lato" panose="020F0502020204030203" pitchFamily="34" charset="0"/>
                <a:cs typeface="Segoe UI" panose="020B0502040204020203" pitchFamily="34" charset="0"/>
              </a:rPr>
              <a:t>x</a:t>
            </a:r>
            <a:r>
              <a:rPr lang="en-US" sz="2400" dirty="0">
                <a:latin typeface="Lato" panose="020F0502020204030203" pitchFamily="34" charset="0"/>
                <a:cs typeface="Segoe UI" panose="020B0502040204020203" pitchFamily="34" charset="0"/>
              </a:rPr>
              <a:t> represents the center </a:t>
            </a:r>
          </a:p>
          <a:p>
            <a:pPr>
              <a:lnSpc>
                <a:spcPct val="120000"/>
              </a:lnSpc>
            </a:pPr>
            <a:r>
              <a:rPr lang="en-US" sz="2400" dirty="0">
                <a:latin typeface="Lato" panose="020F0502020204030203" pitchFamily="34" charset="0"/>
                <a:cs typeface="Segoe UI" panose="020B0502040204020203" pitchFamily="34" charset="0"/>
              </a:rPr>
              <a:t>				position.</a:t>
            </a:r>
          </a:p>
          <a:p>
            <a:pPr>
              <a:lnSpc>
                <a:spcPct val="120000"/>
              </a:lnSpc>
            </a:pPr>
            <a:endParaRPr lang="en-US" sz="2400" dirty="0">
              <a:latin typeface="Lato" panose="020F0502020204030203" pitchFamily="34" charset="0"/>
              <a:cs typeface="Segoe UI" panose="020B0502040204020203" pitchFamily="34" charset="0"/>
            </a:endParaRPr>
          </a:p>
          <a:p>
            <a:pPr>
              <a:lnSpc>
                <a:spcPct val="120000"/>
              </a:lnSpc>
            </a:pPr>
            <a:r>
              <a:rPr lang="en-US" sz="2400" dirty="0">
                <a:latin typeface="Lato" panose="020F0502020204030203" pitchFamily="34" charset="0"/>
                <a:cs typeface="Segoe UI" panose="020B0502040204020203" pitchFamily="34" charset="0"/>
              </a:rPr>
              <a:t>				The numbers represent each</a:t>
            </a:r>
          </a:p>
          <a:p>
            <a:pPr>
              <a:lnSpc>
                <a:spcPct val="120000"/>
              </a:lnSpc>
            </a:pPr>
            <a:r>
              <a:rPr lang="en-US" sz="2400" dirty="0">
                <a:latin typeface="Lato" panose="020F0502020204030203" pitchFamily="34" charset="0"/>
                <a:cs typeface="Segoe UI" panose="020B0502040204020203" pitchFamily="34" charset="0"/>
              </a:rPr>
              <a:t>				relative position surrounding 						the center.</a:t>
            </a:r>
          </a:p>
          <a:p>
            <a:pPr>
              <a:lnSpc>
                <a:spcPct val="120000"/>
              </a:lnSpc>
            </a:pPr>
            <a:endParaRPr lang="en-US" sz="2400" dirty="0">
              <a:latin typeface="Lato" panose="020F0502020204030203" pitchFamily="34" charset="0"/>
              <a:cs typeface="Segoe UI" panose="020B0502040204020203" pitchFamily="34" charset="0"/>
            </a:endParaRPr>
          </a:p>
          <a:p>
            <a:pPr>
              <a:lnSpc>
                <a:spcPct val="120000"/>
              </a:lnSpc>
            </a:pPr>
            <a:r>
              <a:rPr lang="en-US" sz="2400" dirty="0">
                <a:latin typeface="Lato" panose="020F0502020204030203" pitchFamily="34" charset="0"/>
                <a:cs typeface="Segoe UI" panose="020B0502040204020203" pitchFamily="34" charset="0"/>
              </a:rPr>
              <a:t>3 bins were used:</a:t>
            </a:r>
          </a:p>
          <a:p>
            <a:pPr marL="457200" indent="-457200">
              <a:lnSpc>
                <a:spcPct val="120000"/>
              </a:lnSpc>
              <a:buFont typeface="+mj-lt"/>
              <a:buAutoNum type="arabicPeriod"/>
            </a:pPr>
            <a:r>
              <a:rPr lang="en-US" sz="2400" dirty="0">
                <a:latin typeface="Lato" panose="020F0502020204030203" pitchFamily="34" charset="0"/>
                <a:cs typeface="Segoe UI" panose="020B0502040204020203" pitchFamily="34" charset="0"/>
              </a:rPr>
              <a:t>Control (0 microliters)</a:t>
            </a:r>
          </a:p>
          <a:p>
            <a:pPr marL="457200" indent="-457200">
              <a:lnSpc>
                <a:spcPct val="120000"/>
              </a:lnSpc>
              <a:buFont typeface="+mj-lt"/>
              <a:buAutoNum type="arabicPeriod"/>
            </a:pPr>
            <a:r>
              <a:rPr lang="en-US" sz="2400" dirty="0">
                <a:latin typeface="Lato" panose="020F0502020204030203" pitchFamily="34" charset="0"/>
                <a:cs typeface="Segoe UI" panose="020B0502040204020203" pitchFamily="34" charset="0"/>
              </a:rPr>
              <a:t>79 microliters</a:t>
            </a:r>
          </a:p>
          <a:p>
            <a:pPr marL="457200" indent="-457200">
              <a:lnSpc>
                <a:spcPct val="120000"/>
              </a:lnSpc>
              <a:buFont typeface="+mj-lt"/>
              <a:buAutoNum type="arabicPeriod"/>
            </a:pPr>
            <a:r>
              <a:rPr lang="en-US" sz="2400" dirty="0">
                <a:latin typeface="Lato" panose="020F0502020204030203" pitchFamily="34" charset="0"/>
                <a:cs typeface="Segoe UI" panose="020B0502040204020203" pitchFamily="34" charset="0"/>
              </a:rPr>
              <a:t>158 microliters</a:t>
            </a:r>
          </a:p>
          <a:p>
            <a:pPr>
              <a:lnSpc>
                <a:spcPct val="120000"/>
              </a:lnSpc>
            </a:pPr>
            <a:endParaRPr lang="en-US" sz="2400" dirty="0">
              <a:latin typeface="Lato" panose="020F0502020204030203" pitchFamily="34" charset="0"/>
              <a:cs typeface="Segoe UI" panose="020B0502040204020203" pitchFamily="34" charset="0"/>
            </a:endParaRPr>
          </a:p>
          <a:p>
            <a:pPr>
              <a:lnSpc>
                <a:spcPct val="120000"/>
              </a:lnSpc>
            </a:pPr>
            <a:r>
              <a:rPr lang="en-US" sz="2400" b="1" dirty="0">
                <a:latin typeface="Lato" panose="020F0502020204030203" pitchFamily="34" charset="0"/>
                <a:cs typeface="Segoe UI" panose="020B0502040204020203" pitchFamily="34" charset="0"/>
              </a:rPr>
              <a:t>Dimensions of each bin: </a:t>
            </a:r>
          </a:p>
          <a:p>
            <a:pPr>
              <a:lnSpc>
                <a:spcPct val="120000"/>
              </a:lnSpc>
            </a:pPr>
            <a:r>
              <a:rPr lang="en-US" sz="2400" dirty="0">
                <a:latin typeface="Lato" panose="020F0502020204030203" pitchFamily="34" charset="0"/>
                <a:cs typeface="Segoe UI" panose="020B0502040204020203" pitchFamily="34" charset="0"/>
              </a:rPr>
              <a:t>28x34 cm</a:t>
            </a:r>
          </a:p>
          <a:p>
            <a:pPr>
              <a:lnSpc>
                <a:spcPct val="120000"/>
              </a:lnSpc>
            </a:pPr>
            <a:r>
              <a:rPr lang="en-US" sz="2400" dirty="0">
                <a:latin typeface="Lato" panose="020F0502020204030203" pitchFamily="34" charset="0"/>
                <a:cs typeface="Segoe UI" panose="020B0502040204020203" pitchFamily="34" charset="0"/>
              </a:rPr>
              <a:t>Positions 1-4 were planted in the middle between the center plant and the edge of the bin. </a:t>
            </a:r>
          </a:p>
          <a:p>
            <a:pPr>
              <a:lnSpc>
                <a:spcPct val="120000"/>
              </a:lnSpc>
            </a:pPr>
            <a:r>
              <a:rPr lang="en-US" sz="2400" dirty="0">
                <a:latin typeface="Lato" panose="020F0502020204030203" pitchFamily="34" charset="0"/>
                <a:cs typeface="Segoe UI" panose="020B0502040204020203" pitchFamily="34" charset="0"/>
              </a:rPr>
              <a:t>Bins were under artificial light but had natural sunlight (and supplemental light on a 12 hour photoperiod) shining from from the north side of each bin. </a:t>
            </a:r>
          </a:p>
          <a:p>
            <a:pPr>
              <a:lnSpc>
                <a:spcPct val="120000"/>
              </a:lnSpc>
            </a:pPr>
            <a:endParaRPr lang="en-US" sz="3600" b="1" dirty="0">
              <a:latin typeface="Lato" panose="020F0502020204030203" pitchFamily="34" charset="0"/>
              <a:cs typeface="Segoe UI" panose="020B0502040204020203" pitchFamily="34" charset="0"/>
            </a:endParaRPr>
          </a:p>
          <a:p>
            <a:pPr>
              <a:lnSpc>
                <a:spcPct val="120000"/>
              </a:lnSpc>
            </a:pPr>
            <a:r>
              <a:rPr lang="en-US" sz="3600" b="1" dirty="0">
                <a:latin typeface="Lato" panose="020F0502020204030203" pitchFamily="34" charset="0"/>
                <a:cs typeface="Segoe UI" panose="020B0502040204020203" pitchFamily="34" charset="0"/>
              </a:rPr>
              <a:t>Procedure</a:t>
            </a:r>
          </a:p>
          <a:p>
            <a:pPr marL="571500" indent="-571500">
              <a:lnSpc>
                <a:spcPct val="120000"/>
              </a:lnSpc>
              <a:buFont typeface="Arial" panose="020B0604020202020204" pitchFamily="34" charset="0"/>
              <a:buChar char="•"/>
            </a:pPr>
            <a:r>
              <a:rPr lang="en-US" sz="2400" dirty="0">
                <a:latin typeface="Lato" panose="020F0502020204030203" pitchFamily="34" charset="0"/>
                <a:cs typeface="Segoe UI" panose="020B0502040204020203" pitchFamily="34" charset="0"/>
              </a:rPr>
              <a:t>Inoculation of microbes was applied to the center plant 1 cm down as close as possible to the base using micropipette</a:t>
            </a:r>
          </a:p>
          <a:p>
            <a:pPr marL="571500" indent="-571500">
              <a:lnSpc>
                <a:spcPct val="120000"/>
              </a:lnSpc>
              <a:buFont typeface="Arial" panose="020B0604020202020204" pitchFamily="34" charset="0"/>
              <a:buChar char="•"/>
            </a:pPr>
            <a:r>
              <a:rPr lang="en-US" sz="2400" dirty="0">
                <a:latin typeface="Lato" panose="020F0502020204030203" pitchFamily="34" charset="0"/>
                <a:cs typeface="Segoe UI" panose="020B0502040204020203" pitchFamily="34" charset="0"/>
              </a:rPr>
              <a:t>Treatment was applied every 8 days</a:t>
            </a:r>
          </a:p>
          <a:p>
            <a:pPr marL="571500" indent="-571500">
              <a:lnSpc>
                <a:spcPct val="120000"/>
              </a:lnSpc>
              <a:buFont typeface="Arial" panose="020B0604020202020204" pitchFamily="34" charset="0"/>
              <a:buChar char="•"/>
            </a:pPr>
            <a:r>
              <a:rPr lang="en-US" sz="2400" dirty="0">
                <a:latin typeface="Lato" panose="020F0502020204030203" pitchFamily="34" charset="0"/>
                <a:cs typeface="Segoe UI" panose="020B0502040204020203" pitchFamily="34" charset="0"/>
              </a:rPr>
              <a:t>Watered once every couple days roughly</a:t>
            </a:r>
          </a:p>
          <a:p>
            <a:pPr>
              <a:lnSpc>
                <a:spcPct val="120000"/>
              </a:lnSpc>
            </a:pPr>
            <a:endParaRPr lang="en-US" sz="3600" b="1" dirty="0">
              <a:latin typeface="Lato" panose="020F0502020204030203" pitchFamily="34" charset="0"/>
              <a:cs typeface="Segoe UI" panose="020B0502040204020203" pitchFamily="34" charset="0"/>
            </a:endParaRPr>
          </a:p>
          <a:p>
            <a:pPr>
              <a:lnSpc>
                <a:spcPct val="120000"/>
              </a:lnSpc>
            </a:pPr>
            <a:r>
              <a:rPr lang="en-US" sz="3600" b="1" dirty="0">
                <a:latin typeface="Lato" panose="020F0502020204030203" pitchFamily="34" charset="0"/>
                <a:cs typeface="Segoe UI" panose="020B0502040204020203" pitchFamily="34" charset="0"/>
              </a:rPr>
              <a:t>Results</a:t>
            </a:r>
          </a:p>
          <a:p>
            <a:pPr marL="571500" indent="-571500">
              <a:lnSpc>
                <a:spcPct val="120000"/>
              </a:lnSpc>
              <a:buFont typeface="Arial" panose="020B0604020202020204" pitchFamily="34" charset="0"/>
              <a:buChar char="•"/>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a:p>
            <a:pPr>
              <a:lnSpc>
                <a:spcPct val="120000"/>
              </a:lnSpc>
            </a:pPr>
            <a:r>
              <a:rPr lang="en-US" sz="2400" dirty="0">
                <a:latin typeface="Lato" panose="020F0502020204030203" pitchFamily="34" charset="0"/>
                <a:cs typeface="Segoe UI" panose="020B0502040204020203" pitchFamily="34" charset="0"/>
              </a:rPr>
              <a:t>The  results showed a lack in growth on average as time went on, with none of the plants ever growing more than 4 cm. Over time the plants grew unhealthy and pale as well, even with continued microbe inoculation. This implied that even with microbes present, they were unable to save some of the plants, which later died. As seen in the image, the plants in the 3</a:t>
            </a:r>
            <a:r>
              <a:rPr lang="en-US" sz="2400" baseline="30000" dirty="0">
                <a:latin typeface="Lato" panose="020F0502020204030203" pitchFamily="34" charset="0"/>
                <a:cs typeface="Segoe UI" panose="020B0502040204020203" pitchFamily="34" charset="0"/>
              </a:rPr>
              <a:t>rd</a:t>
            </a:r>
            <a:r>
              <a:rPr lang="en-US" sz="2400" dirty="0">
                <a:latin typeface="Lato" panose="020F0502020204030203" pitchFamily="34" charset="0"/>
                <a:cs typeface="Segoe UI" panose="020B0502040204020203" pitchFamily="34" charset="0"/>
              </a:rPr>
              <a:t> position closest to the natural light grew the largest, while the plants in the 1</a:t>
            </a:r>
            <a:r>
              <a:rPr lang="en-US" sz="2400" baseline="30000" dirty="0">
                <a:latin typeface="Lato" panose="020F0502020204030203" pitchFamily="34" charset="0"/>
                <a:cs typeface="Segoe UI" panose="020B0502040204020203" pitchFamily="34" charset="0"/>
              </a:rPr>
              <a:t>st</a:t>
            </a:r>
            <a:r>
              <a:rPr lang="en-US" sz="2400" dirty="0">
                <a:latin typeface="Lato" panose="020F0502020204030203" pitchFamily="34" charset="0"/>
                <a:cs typeface="Segoe UI" panose="020B0502040204020203" pitchFamily="34" charset="0"/>
              </a:rPr>
              <a:t> position farthest from the natural light grew the smallest, and in all bins ended up dying. </a:t>
            </a:r>
            <a:endParaRPr lang="en-US" sz="3600" dirty="0">
              <a:latin typeface="Lato" panose="020F0502020204030203" pitchFamily="34" charset="0"/>
              <a:cs typeface="Segoe UI" panose="020B0502040204020203" pitchFamily="34" charset="0"/>
            </a:endParaRPr>
          </a:p>
          <a:p>
            <a:pPr>
              <a:lnSpc>
                <a:spcPct val="120000"/>
              </a:lnSpc>
            </a:pPr>
            <a:endParaRPr lang="en-US" sz="3600" dirty="0">
              <a:latin typeface="Lato" panose="020F050202020403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CAC4B58-8623-4DBE-951A-DDF821787031}"/>
              </a:ext>
            </a:extLst>
          </p:cNvPr>
          <p:cNvSpPr txBox="1"/>
          <p:nvPr/>
        </p:nvSpPr>
        <p:spPr>
          <a:xfrm>
            <a:off x="40636455" y="978412"/>
            <a:ext cx="7662037" cy="22652355"/>
          </a:xfrm>
          <a:prstGeom prst="rect">
            <a:avLst/>
          </a:prstGeom>
          <a:noFill/>
        </p:spPr>
        <p:txBody>
          <a:bodyPr wrap="square" rtlCol="0">
            <a:spAutoFit/>
          </a:bodyPr>
          <a:lstStyle/>
          <a:p>
            <a:r>
              <a:rPr lang="en-US" sz="5400" b="1" dirty="0">
                <a:latin typeface="Lato" panose="020F0502020204030203" pitchFamily="34" charset="0"/>
                <a:cs typeface="Segoe UI" panose="020B0502040204020203" pitchFamily="34" charset="0"/>
              </a:rPr>
              <a:t>Discussion and Automation</a:t>
            </a:r>
          </a:p>
          <a:p>
            <a:endParaRPr lang="en-US" sz="5400" b="1" dirty="0">
              <a:latin typeface="Lato" panose="020F0502020204030203" pitchFamily="34" charset="0"/>
              <a:cs typeface="Segoe UI" panose="020B0502040204020203" pitchFamily="34" charset="0"/>
            </a:endParaRPr>
          </a:p>
          <a:p>
            <a:r>
              <a:rPr lang="en-US" sz="4800" b="1" dirty="0">
                <a:latin typeface="Lato" panose="020F0502020204030203" pitchFamily="34" charset="0"/>
                <a:cs typeface="Segoe UI" panose="020B0502040204020203" pitchFamily="34" charset="0"/>
              </a:rPr>
              <a:t>Discussion</a:t>
            </a:r>
          </a:p>
          <a:p>
            <a:endParaRPr lang="en-US" sz="2400" dirty="0">
              <a:latin typeface="Lato" panose="020F0502020204030203" pitchFamily="34" charset="0"/>
              <a:cs typeface="Segoe UI" panose="020B0502040204020203" pitchFamily="34" charset="0"/>
            </a:endParaRPr>
          </a:p>
          <a:p>
            <a:r>
              <a:rPr lang="en-US" sz="2600" dirty="0"/>
              <a:t>We were unable to use the </a:t>
            </a:r>
            <a:r>
              <a:rPr lang="en-US" sz="2600" dirty="0" err="1"/>
              <a:t>FarmBot</a:t>
            </a:r>
            <a:r>
              <a:rPr lang="en-US" sz="2600" dirty="0"/>
              <a:t> to conduct the study due to lack of time to get it fully functional; in response to this an alternate study was conducted. Limitations of the alternate study mainly included space and the location in which it was conducted; the greenhouse may have had an uneven distribution of artificial vs. natural light based on the placement of the bins and plants. </a:t>
            </a:r>
          </a:p>
          <a:p>
            <a:r>
              <a:rPr lang="en-US" sz="2600" dirty="0"/>
              <a:t>While the results were overall inconclusive, they were not invaluable. The plants began to grow unhealthy and their health was not improved by the inoculation of Mammoth P microbes.</a:t>
            </a:r>
          </a:p>
          <a:p>
            <a:r>
              <a:rPr lang="en-US" sz="2600" dirty="0"/>
              <a:t> This is important to take note of for researchers and future applications because it creates new experimentation that looks at the importance of outside factors like sunlight and location over the importance of microbes, in order to focus not on the benefits of microbes, but their inabilities as well. This may show that there should not be as much of a reliance on microbes as previous studies may have implied.</a:t>
            </a:r>
          </a:p>
          <a:p>
            <a:endParaRPr lang="en-US" sz="2600" dirty="0"/>
          </a:p>
          <a:p>
            <a:r>
              <a:rPr lang="en-US" sz="2600" b="1" dirty="0"/>
              <a:t> </a:t>
            </a:r>
          </a:p>
          <a:p>
            <a:r>
              <a:rPr lang="en-US" sz="4800" b="1" dirty="0">
                <a:latin typeface="Lato" panose="020F0502020204030203" pitchFamily="34" charset="0"/>
                <a:cs typeface="Segoe UI" panose="020B0502040204020203" pitchFamily="34" charset="0"/>
              </a:rPr>
              <a:t>Automation</a:t>
            </a:r>
          </a:p>
          <a:p>
            <a:endParaRPr lang="en-US" sz="2600" dirty="0">
              <a:latin typeface="Lato" panose="020F0502020204030203" pitchFamily="34" charset="0"/>
              <a:cs typeface="Segoe UI" panose="020B0502040204020203" pitchFamily="34" charset="0"/>
            </a:endParaRPr>
          </a:p>
          <a:p>
            <a:r>
              <a:rPr lang="en-US" sz="2600" dirty="0">
                <a:latin typeface="Lato" panose="020F0502020204030203" pitchFamily="34" charset="0"/>
                <a:cs typeface="Segoe UI" panose="020B0502040204020203" pitchFamily="34" charset="0"/>
              </a:rPr>
              <a:t>To allow for precise control of both external factors and microbe concentration impacts, technology provides a perfect platform. </a:t>
            </a:r>
          </a:p>
          <a:p>
            <a:endParaRPr lang="en-US" sz="2600" dirty="0">
              <a:latin typeface="Lato" panose="020F0502020204030203" pitchFamily="34" charset="0"/>
              <a:cs typeface="Segoe UI" panose="020B0502040204020203" pitchFamily="34" charset="0"/>
            </a:endParaRPr>
          </a:p>
          <a:p>
            <a:r>
              <a:rPr lang="en-US" sz="4000" dirty="0" err="1">
                <a:latin typeface="Lato" panose="020F0502020204030203" pitchFamily="34" charset="0"/>
                <a:cs typeface="Segoe UI" panose="020B0502040204020203" pitchFamily="34" charset="0"/>
              </a:rPr>
              <a:t>FarmBot</a:t>
            </a:r>
            <a:endParaRPr lang="en-US" sz="4000" dirty="0">
              <a:latin typeface="Lato" panose="020F0502020204030203" pitchFamily="34" charset="0"/>
              <a:cs typeface="Segoe UI" panose="020B0502040204020203" pitchFamily="34" charset="0"/>
            </a:endParaRPr>
          </a:p>
          <a:p>
            <a:endParaRPr lang="en-US" sz="2600" dirty="0">
              <a:latin typeface="Lato" panose="020F0502020204030203" pitchFamily="34" charset="0"/>
              <a:cs typeface="Segoe UI" panose="020B0502040204020203" pitchFamily="34" charset="0"/>
            </a:endParaRPr>
          </a:p>
          <a:p>
            <a:r>
              <a:rPr lang="en-US" sz="2600" dirty="0" err="1">
                <a:latin typeface="Lato" panose="020F0502020204030203" pitchFamily="34" charset="0"/>
                <a:cs typeface="Segoe UI" panose="020B0502040204020203" pitchFamily="34" charset="0"/>
              </a:rPr>
              <a:t>FarmBot</a:t>
            </a:r>
            <a:r>
              <a:rPr lang="en-US" sz="2600" dirty="0">
                <a:latin typeface="Lato" panose="020F0502020204030203" pitchFamily="34" charset="0"/>
                <a:cs typeface="Segoe UI" panose="020B0502040204020203" pitchFamily="34" charset="0"/>
              </a:rPr>
              <a:t> is an automated CNC farming mechanism consisting of a gridded bed and robotic farming machine controlled by the user from any location and any device. While not fully set up for the study, its capabilities would have greatly improved the variables in which need to be controlled. </a:t>
            </a:r>
          </a:p>
          <a:p>
            <a:r>
              <a:rPr lang="en-US" sz="2600" dirty="0">
                <a:latin typeface="Lato" panose="020F0502020204030203" pitchFamily="34" charset="0"/>
                <a:cs typeface="Segoe UI" panose="020B0502040204020203" pitchFamily="34" charset="0"/>
              </a:rPr>
              <a:t>Some of </a:t>
            </a:r>
            <a:r>
              <a:rPr lang="en-US" sz="2600" dirty="0" err="1">
                <a:latin typeface="Lato" panose="020F0502020204030203" pitchFamily="34" charset="0"/>
                <a:cs typeface="Segoe UI" panose="020B0502040204020203" pitchFamily="34" charset="0"/>
              </a:rPr>
              <a:t>FarmBot’s</a:t>
            </a:r>
            <a:r>
              <a:rPr lang="en-US" sz="2600" dirty="0">
                <a:latin typeface="Lato" panose="020F0502020204030203" pitchFamily="34" charset="0"/>
                <a:cs typeface="Segoe UI" panose="020B0502040204020203" pitchFamily="34" charset="0"/>
              </a:rPr>
              <a:t> capabilities include:</a:t>
            </a:r>
          </a:p>
          <a:p>
            <a:pPr marL="457200" indent="-457200">
              <a:buFont typeface="Arial" panose="020B0604020202020204" pitchFamily="34" charset="0"/>
              <a:buChar char="•"/>
            </a:pPr>
            <a:r>
              <a:rPr lang="en-US" sz="2600" dirty="0">
                <a:latin typeface="Lato" panose="020F0502020204030203" pitchFamily="34" charset="0"/>
                <a:cs typeface="Segoe UI" panose="020B0502040204020203" pitchFamily="34" charset="0"/>
              </a:rPr>
              <a:t>Water</a:t>
            </a:r>
          </a:p>
          <a:p>
            <a:pPr marL="457200" indent="-457200">
              <a:buFont typeface="Arial" panose="020B0604020202020204" pitchFamily="34" charset="0"/>
              <a:buChar char="•"/>
            </a:pPr>
            <a:r>
              <a:rPr lang="en-US" sz="2600" dirty="0">
                <a:latin typeface="Lato" panose="020F0502020204030203" pitchFamily="34" charset="0"/>
                <a:cs typeface="Segoe UI" panose="020B0502040204020203" pitchFamily="34" charset="0"/>
              </a:rPr>
              <a:t>Plant</a:t>
            </a:r>
          </a:p>
          <a:p>
            <a:pPr marL="457200" indent="-457200">
              <a:buFont typeface="Arial" panose="020B0604020202020204" pitchFamily="34" charset="0"/>
              <a:buChar char="•"/>
            </a:pPr>
            <a:r>
              <a:rPr lang="en-US" sz="2600" dirty="0">
                <a:latin typeface="Lato" panose="020F0502020204030203" pitchFamily="34" charset="0"/>
                <a:cs typeface="Segoe UI" panose="020B0502040204020203" pitchFamily="34" charset="0"/>
              </a:rPr>
              <a:t>Weed</a:t>
            </a:r>
          </a:p>
          <a:p>
            <a:pPr marL="457200" indent="-457200">
              <a:buFont typeface="Arial" panose="020B0604020202020204" pitchFamily="34" charset="0"/>
              <a:buChar char="•"/>
            </a:pPr>
            <a:r>
              <a:rPr lang="en-US" sz="2600" dirty="0">
                <a:latin typeface="Lato" panose="020F0502020204030203" pitchFamily="34" charset="0"/>
                <a:cs typeface="Segoe UI" panose="020B0502040204020203" pitchFamily="34" charset="0"/>
              </a:rPr>
              <a:t>Photograph</a:t>
            </a:r>
          </a:p>
          <a:p>
            <a:pPr marL="457200" indent="-457200">
              <a:buFont typeface="Arial" panose="020B0604020202020204" pitchFamily="34" charset="0"/>
              <a:buChar char="•"/>
            </a:pPr>
            <a:endParaRPr lang="en-US" sz="2600" dirty="0">
              <a:latin typeface="Lato" panose="020F0502020204030203" pitchFamily="34" charset="0"/>
              <a:cs typeface="Segoe UI" panose="020B0502040204020203" pitchFamily="34" charset="0"/>
            </a:endParaRPr>
          </a:p>
          <a:p>
            <a:r>
              <a:rPr lang="en-US" sz="2600" dirty="0">
                <a:latin typeface="Lato" panose="020F0502020204030203" pitchFamily="34" charset="0"/>
                <a:cs typeface="Segoe UI" panose="020B0502040204020203" pitchFamily="34" charset="0"/>
              </a:rPr>
              <a:t>With these abilities, precise work can be accomplished to isolate the impacts of just the soil microbes without external factors.</a:t>
            </a:r>
          </a:p>
        </p:txBody>
      </p:sp>
      <p:sp>
        <p:nvSpPr>
          <p:cNvPr id="9" name="Graphic 7">
            <a:extLst>
              <a:ext uri="{FF2B5EF4-FFF2-40B4-BE49-F238E27FC236}">
                <a16:creationId xmlns:a16="http://schemas.microsoft.com/office/drawing/2014/main" id="{9914F9AF-0FB9-4924-8DCA-B46EEB713FE9}"/>
              </a:ext>
            </a:extLst>
          </p:cNvPr>
          <p:cNvSpPr/>
          <p:nvPr/>
        </p:nvSpPr>
        <p:spPr>
          <a:xfrm>
            <a:off x="18463129" y="29262000"/>
            <a:ext cx="1256803" cy="2173929"/>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CDCDCD"/>
          </a:solidFill>
          <a:ln w="56406" cap="flat">
            <a:noFill/>
            <a:prstDash val="solid"/>
            <a:miter/>
          </a:ln>
        </p:spPr>
        <p:txBody>
          <a:bodyPr rtlCol="0" anchor="ctr"/>
          <a:lstStyle/>
          <a:p>
            <a:endParaRPr lang="en-US">
              <a:solidFill>
                <a:schemeClr val="bg1">
                  <a:lumMod val="85000"/>
                </a:schemeClr>
              </a:solidFill>
            </a:endParaRPr>
          </a:p>
        </p:txBody>
      </p:sp>
      <p:sp>
        <p:nvSpPr>
          <p:cNvPr id="19" name="TextBox 18">
            <a:extLst>
              <a:ext uri="{FF2B5EF4-FFF2-40B4-BE49-F238E27FC236}">
                <a16:creationId xmlns:a16="http://schemas.microsoft.com/office/drawing/2014/main" id="{315520EB-0F65-403D-A973-B17B2A4C2E9D}"/>
              </a:ext>
            </a:extLst>
          </p:cNvPr>
          <p:cNvSpPr txBox="1"/>
          <p:nvPr/>
        </p:nvSpPr>
        <p:spPr>
          <a:xfrm>
            <a:off x="20033755" y="29450569"/>
            <a:ext cx="8077384" cy="1569660"/>
          </a:xfrm>
          <a:prstGeom prst="rect">
            <a:avLst/>
          </a:prstGeom>
          <a:noFill/>
        </p:spPr>
        <p:txBody>
          <a:bodyPr wrap="square" rtlCol="0">
            <a:spAutoFit/>
          </a:bodyPr>
          <a:lstStyle/>
          <a:p>
            <a:r>
              <a:rPr lang="en-US" sz="4800" dirty="0">
                <a:solidFill>
                  <a:srgbClr val="CDCDCD"/>
                </a:solidFill>
                <a:latin typeface="Lato Black" panose="020F0A02020204030203" pitchFamily="34" charset="0"/>
                <a:cs typeface="Arial" panose="020B0604020202020204" pitchFamily="34" charset="0"/>
              </a:rPr>
              <a:t>Take a picture</a:t>
            </a:r>
            <a:r>
              <a:rPr lang="en-US" sz="4800" dirty="0">
                <a:solidFill>
                  <a:srgbClr val="CDCDCD"/>
                </a:solidFill>
                <a:latin typeface="Lato" panose="020F0502020204030203" pitchFamily="34" charset="0"/>
                <a:cs typeface="Arial" panose="020B0604020202020204" pitchFamily="34" charset="0"/>
              </a:rPr>
              <a:t> to </a:t>
            </a:r>
            <a:br>
              <a:rPr lang="en-US" sz="4800" dirty="0">
                <a:solidFill>
                  <a:srgbClr val="CDCDCD"/>
                </a:solidFill>
                <a:latin typeface="Lato" panose="020F0502020204030203" pitchFamily="34" charset="0"/>
                <a:cs typeface="Arial" panose="020B0604020202020204" pitchFamily="34" charset="0"/>
              </a:rPr>
            </a:br>
            <a:r>
              <a:rPr lang="en-US" sz="4800" dirty="0">
                <a:solidFill>
                  <a:srgbClr val="CDCDCD"/>
                </a:solidFill>
                <a:latin typeface="Lato Black" panose="020F0A02020204030203" pitchFamily="34" charset="0"/>
                <a:cs typeface="Arial" panose="020B0604020202020204" pitchFamily="34" charset="0"/>
              </a:rPr>
              <a:t>download</a:t>
            </a:r>
            <a:r>
              <a:rPr lang="en-US" sz="4800" dirty="0">
                <a:solidFill>
                  <a:srgbClr val="CDCDCD"/>
                </a:solidFill>
                <a:latin typeface="Lato" panose="020F0502020204030203" pitchFamily="34" charset="0"/>
                <a:cs typeface="Arial" panose="020B0604020202020204" pitchFamily="34" charset="0"/>
              </a:rPr>
              <a:t> the</a:t>
            </a:r>
            <a:r>
              <a:rPr lang="en-US" sz="4800" b="1" dirty="0">
                <a:solidFill>
                  <a:srgbClr val="CDCDCD"/>
                </a:solidFill>
                <a:latin typeface="Lato" panose="020F0502020204030203" pitchFamily="34" charset="0"/>
                <a:cs typeface="Arial" panose="020B0604020202020204" pitchFamily="34" charset="0"/>
              </a:rPr>
              <a:t> </a:t>
            </a:r>
            <a:r>
              <a:rPr lang="en-US" sz="4800" dirty="0">
                <a:solidFill>
                  <a:srgbClr val="CDCDCD"/>
                </a:solidFill>
                <a:latin typeface="Lato Black" panose="020F0A02020204030203" pitchFamily="34" charset="0"/>
                <a:cs typeface="Arial" panose="020B0604020202020204" pitchFamily="34" charset="0"/>
              </a:rPr>
              <a:t>full paper</a:t>
            </a:r>
          </a:p>
        </p:txBody>
      </p:sp>
      <p:cxnSp>
        <p:nvCxnSpPr>
          <p:cNvPr id="24" name="Straight Arrow Connector 23">
            <a:extLst>
              <a:ext uri="{FF2B5EF4-FFF2-40B4-BE49-F238E27FC236}">
                <a16:creationId xmlns:a16="http://schemas.microsoft.com/office/drawing/2014/main" id="{32B70FBA-A2DF-453C-9792-CA6E8DB0D343}"/>
              </a:ext>
            </a:extLst>
          </p:cNvPr>
          <p:cNvCxnSpPr>
            <a:cxnSpLocks/>
          </p:cNvCxnSpPr>
          <p:nvPr/>
        </p:nvCxnSpPr>
        <p:spPr>
          <a:xfrm flipH="1">
            <a:off x="16936172" y="30317067"/>
            <a:ext cx="1297464" cy="0"/>
          </a:xfrm>
          <a:prstGeom prst="straightConnector1">
            <a:avLst/>
          </a:prstGeom>
          <a:ln w="666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Graphic 18">
            <a:extLst>
              <a:ext uri="{FF2B5EF4-FFF2-40B4-BE49-F238E27FC236}">
                <a16:creationId xmlns:a16="http://schemas.microsoft.com/office/drawing/2014/main" id="{C1210836-80D5-470E-883D-041B85957069}"/>
              </a:ext>
            </a:extLst>
          </p:cNvPr>
          <p:cNvSpPr/>
          <p:nvPr/>
        </p:nvSpPr>
        <p:spPr>
          <a:xfrm>
            <a:off x="1644652" y="3720323"/>
            <a:ext cx="794104" cy="738508"/>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bg1"/>
          </a:solidFill>
          <a:ln w="3663"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6BA4CF46-E210-4322-91D1-2A41779F64E4}"/>
              </a:ext>
            </a:extLst>
          </p:cNvPr>
          <p:cNvSpPr/>
          <p:nvPr/>
        </p:nvSpPr>
        <p:spPr>
          <a:xfrm>
            <a:off x="2975740" y="3224408"/>
            <a:ext cx="4866076" cy="821892"/>
          </a:xfrm>
          <a:prstGeom prst="rect">
            <a:avLst/>
          </a:prstGeom>
        </p:spPr>
        <p:txBody>
          <a:bodyPr wrap="none">
            <a:spAutoFit/>
          </a:bodyPr>
          <a:lstStyle/>
          <a:p>
            <a:pPr>
              <a:lnSpc>
                <a:spcPct val="120000"/>
              </a:lnSpc>
            </a:pPr>
            <a:r>
              <a:rPr lang="en-US" sz="4400" b="1" dirty="0">
                <a:latin typeface="Lato" panose="020F0502020204030203" pitchFamily="34" charset="0"/>
                <a:cs typeface="Segoe UI" panose="020B0502040204020203" pitchFamily="34" charset="0"/>
              </a:rPr>
              <a:t>Palmer </a:t>
            </a:r>
            <a:r>
              <a:rPr lang="en-US" sz="4400" b="1" dirty="0" err="1">
                <a:latin typeface="Lato" panose="020F0502020204030203" pitchFamily="34" charset="0"/>
                <a:cs typeface="Segoe UI" panose="020B0502040204020203" pitchFamily="34" charset="0"/>
              </a:rPr>
              <a:t>Mihalevich</a:t>
            </a:r>
            <a:endParaRPr lang="en-US" sz="4400" b="1" dirty="0">
              <a:latin typeface="Lato" panose="020F050202020403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CAC155C6-7E35-4156-B9B3-271571AF60CC}"/>
              </a:ext>
            </a:extLst>
          </p:cNvPr>
          <p:cNvSpPr txBox="1"/>
          <p:nvPr/>
        </p:nvSpPr>
        <p:spPr>
          <a:xfrm>
            <a:off x="1079108" y="818122"/>
            <a:ext cx="8247611" cy="1754326"/>
          </a:xfrm>
          <a:prstGeom prst="rect">
            <a:avLst/>
          </a:prstGeom>
          <a:noFill/>
        </p:spPr>
        <p:txBody>
          <a:bodyPr wrap="square" rtlCol="0">
            <a:spAutoFit/>
          </a:bodyPr>
          <a:lstStyle/>
          <a:p>
            <a:r>
              <a:rPr lang="en-US" sz="5400" b="1" i="1" dirty="0">
                <a:latin typeface="Lato" panose="020F0502020204030203" pitchFamily="34" charset="0"/>
                <a:cs typeface="Segoe UI" panose="020B0502040204020203" pitchFamily="34" charset="0"/>
              </a:rPr>
              <a:t>The Impact of Soil Microbes on Plant Productivity</a:t>
            </a:r>
            <a:endParaRPr lang="en-US" sz="5400" i="1" dirty="0">
              <a:latin typeface="Lato" panose="020F050202020403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C3F61B32-8F5A-4CA2-B549-F3CD26098007}"/>
              </a:ext>
            </a:extLst>
          </p:cNvPr>
          <p:cNvSpPr txBox="1"/>
          <p:nvPr/>
        </p:nvSpPr>
        <p:spPr>
          <a:xfrm>
            <a:off x="40636456" y="28116490"/>
            <a:ext cx="7517322" cy="1569660"/>
          </a:xfrm>
          <a:prstGeom prst="rect">
            <a:avLst/>
          </a:prstGeom>
          <a:noFill/>
        </p:spPr>
        <p:txBody>
          <a:bodyPr wrap="square" rtlCol="0">
            <a:spAutoFit/>
          </a:bodyPr>
          <a:lstStyle/>
          <a:p>
            <a:pPr>
              <a:lnSpc>
                <a:spcPct val="100000"/>
              </a:lnSpc>
              <a:spcBef>
                <a:spcPts val="0"/>
              </a:spcBef>
            </a:pPr>
            <a:r>
              <a:rPr lang="en-US" sz="2400" dirty="0">
                <a:latin typeface="Lato" panose="020F0502020204030203" pitchFamily="34" charset="0"/>
                <a:cs typeface="Segoe UI" panose="020B0502040204020203" pitchFamily="34" charset="0"/>
              </a:rPr>
              <a:t>Figure 2: An image of the </a:t>
            </a:r>
            <a:r>
              <a:rPr lang="en-US" sz="2400" dirty="0" err="1">
                <a:latin typeface="Lato" panose="020F0502020204030203" pitchFamily="34" charset="0"/>
                <a:cs typeface="Segoe UI" panose="020B0502040204020203" pitchFamily="34" charset="0"/>
              </a:rPr>
              <a:t>FarmBot</a:t>
            </a:r>
            <a:r>
              <a:rPr lang="en-US" sz="2400" dirty="0">
                <a:latin typeface="Lato" panose="020F0502020204030203" pitchFamily="34" charset="0"/>
                <a:cs typeface="Segoe UI" panose="020B0502040204020203" pitchFamily="34" charset="0"/>
              </a:rPr>
              <a:t> Farm Designer layout. Includes tabs with tools, a gridded system with plants that represents the real bed, and data surrounding each plant.</a:t>
            </a:r>
          </a:p>
        </p:txBody>
      </p:sp>
      <p:pic>
        <p:nvPicPr>
          <p:cNvPr id="1026" name="Picture 2" descr="Ink Drawings&#13;&#10;Ink Drawings&#13;&#10;Ink Drawings&#13;&#10;Ink Drawings&#13;&#10;Ink Drawings&#13;&#10;Ink Drawings&#13;&#10;Ink Drawings&#13;&#10;Ink Drawings&#13;&#10;Ink Drawings&#13;&#10;Ink Drawings&#13;&#10;Ink Drawings&#13;&#10;Ink Drawings&#13;&#10;">
            <a:extLst>
              <a:ext uri="{FF2B5EF4-FFF2-40B4-BE49-F238E27FC236}">
                <a16:creationId xmlns:a16="http://schemas.microsoft.com/office/drawing/2014/main" id="{E9C1F01F-8782-4B4C-93DE-F919E2692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063" y="11827052"/>
            <a:ext cx="28067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tray of food&#10;&#10;Description automatically generated">
            <a:extLst>
              <a:ext uri="{FF2B5EF4-FFF2-40B4-BE49-F238E27FC236}">
                <a16:creationId xmlns:a16="http://schemas.microsoft.com/office/drawing/2014/main" id="{D48196A5-DB16-1D4D-A6EF-540F34BBC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922" y="24775972"/>
            <a:ext cx="4325713" cy="3244285"/>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6A678211-F376-E54C-9E65-A64847F30E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6068" y="24122114"/>
            <a:ext cx="7241565" cy="3851196"/>
          </a:xfrm>
          <a:prstGeom prst="rect">
            <a:avLst/>
          </a:prstGeom>
        </p:spPr>
      </p:pic>
      <p:sp>
        <p:nvSpPr>
          <p:cNvPr id="8" name="TextBox 7">
            <a:extLst>
              <a:ext uri="{FF2B5EF4-FFF2-40B4-BE49-F238E27FC236}">
                <a16:creationId xmlns:a16="http://schemas.microsoft.com/office/drawing/2014/main" id="{1842C657-83AC-FD4D-B0B9-CBF90314DB59}"/>
              </a:ext>
            </a:extLst>
          </p:cNvPr>
          <p:cNvSpPr txBox="1"/>
          <p:nvPr/>
        </p:nvSpPr>
        <p:spPr>
          <a:xfrm>
            <a:off x="14809077" y="26248742"/>
            <a:ext cx="21667609" cy="1661993"/>
          </a:xfrm>
          <a:prstGeom prst="rect">
            <a:avLst/>
          </a:prstGeom>
          <a:noFill/>
        </p:spPr>
        <p:txBody>
          <a:bodyPr wrap="square" rtlCol="0">
            <a:spAutoFit/>
          </a:bodyPr>
          <a:lstStyle/>
          <a:p>
            <a:r>
              <a:rPr lang="en-US" sz="3400" dirty="0">
                <a:solidFill>
                  <a:schemeClr val="bg1"/>
                </a:solidFill>
              </a:rPr>
              <a:t>Figure 1: Plant growth by inoculation over 1 month. Productivity measured over plant height. Stagnant average growth after about a month of inoculation, despite varying inoculation concentrations. Concentrations were 0.0792 microliters/mL and 0.1585 microliters/</a:t>
            </a:r>
            <a:r>
              <a:rPr lang="en-US" sz="3400" dirty="0" err="1">
                <a:solidFill>
                  <a:schemeClr val="bg1"/>
                </a:solidFill>
              </a:rPr>
              <a:t>mL.</a:t>
            </a:r>
            <a:endParaRPr lang="en-US" sz="3400" dirty="0">
              <a:solidFill>
                <a:schemeClr val="bg1"/>
              </a:solidFill>
            </a:endParaRPr>
          </a:p>
        </p:txBody>
      </p:sp>
      <p:pic>
        <p:nvPicPr>
          <p:cNvPr id="4" name="Picture 3" descr="A close up of a map&#10;&#10;Description automatically generated">
            <a:extLst>
              <a:ext uri="{FF2B5EF4-FFF2-40B4-BE49-F238E27FC236}">
                <a16:creationId xmlns:a16="http://schemas.microsoft.com/office/drawing/2014/main" id="{E957E1DD-B9CC-EF4C-80B1-A26F8D2CE8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69340" y="13446302"/>
            <a:ext cx="21225358" cy="12685142"/>
          </a:xfrm>
          <a:prstGeom prst="rect">
            <a:avLst/>
          </a:prstGeom>
        </p:spPr>
      </p:pic>
      <p:pic>
        <p:nvPicPr>
          <p:cNvPr id="6" name="Picture 5" descr="A picture containing black, clock&#10;&#10;Description automatically generated">
            <a:extLst>
              <a:ext uri="{FF2B5EF4-FFF2-40B4-BE49-F238E27FC236}">
                <a16:creationId xmlns:a16="http://schemas.microsoft.com/office/drawing/2014/main" id="{DB2B98D3-DA99-3640-9C72-630D750F2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88111" y="28722384"/>
            <a:ext cx="3026029" cy="3026029"/>
          </a:xfrm>
          <a:prstGeom prst="rect">
            <a:avLst/>
          </a:prstGeom>
        </p:spPr>
      </p:pic>
      <p:pic>
        <p:nvPicPr>
          <p:cNvPr id="23" name="Picture 22" descr="A person smiling for the camera&#10;&#10;Description automatically generated">
            <a:extLst>
              <a:ext uri="{FF2B5EF4-FFF2-40B4-BE49-F238E27FC236}">
                <a16:creationId xmlns:a16="http://schemas.microsoft.com/office/drawing/2014/main" id="{795A4F56-50D8-F94B-A9BA-5AAB27F945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9108" y="2876526"/>
            <a:ext cx="1653912" cy="1687593"/>
          </a:xfrm>
          <a:prstGeom prst="rect">
            <a:avLst/>
          </a:prstGeom>
        </p:spPr>
      </p:pic>
      <p:pic>
        <p:nvPicPr>
          <p:cNvPr id="25" name="Picture 24">
            <a:extLst>
              <a:ext uri="{FF2B5EF4-FFF2-40B4-BE49-F238E27FC236}">
                <a16:creationId xmlns:a16="http://schemas.microsoft.com/office/drawing/2014/main" id="{13AE1CBD-B2C1-7848-A3CB-FE6B6EAEB3C3}"/>
              </a:ext>
            </a:extLst>
          </p:cNvPr>
          <p:cNvPicPr>
            <a:picLocks noChangeAspect="1"/>
          </p:cNvPicPr>
          <p:nvPr/>
        </p:nvPicPr>
        <p:blipFill>
          <a:blip r:embed="rId9"/>
          <a:stretch>
            <a:fillRect/>
          </a:stretch>
        </p:blipFill>
        <p:spPr>
          <a:xfrm>
            <a:off x="43514973" y="30374011"/>
            <a:ext cx="1905000" cy="1905000"/>
          </a:xfrm>
          <a:prstGeom prst="rect">
            <a:avLst/>
          </a:prstGeom>
        </p:spPr>
      </p:pic>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1038</TotalTime>
  <Words>760</Words>
  <Application>Microsoft Macintosh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Lato</vt:lpstr>
      <vt:lpstr>Lato Black</vt:lpstr>
      <vt:lpstr>Calibri</vt:lpstr>
      <vt:lpstr>Arial</vt:lpstr>
      <vt:lpstr>Calibri Light</vt:lpstr>
      <vt:lpstr>Office Theme</vt:lpstr>
      <vt:lpstr>Soil microbes are important for plants to access limiting nutrients but do not outweigh the importance of necessary external factors.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Mihalevich,Palmer</cp:lastModifiedBy>
  <cp:revision>103</cp:revision>
  <dcterms:created xsi:type="dcterms:W3CDTF">2019-07-02T13:39:34Z</dcterms:created>
  <dcterms:modified xsi:type="dcterms:W3CDTF">2020-04-30T18:18:55Z</dcterms:modified>
</cp:coreProperties>
</file>